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3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726" autoAdjust="0"/>
  </p:normalViewPr>
  <p:slideViewPr>
    <p:cSldViewPr snapToGrid="0">
      <p:cViewPr varScale="1">
        <p:scale>
          <a:sx n="96" d="100"/>
          <a:sy n="96" d="100"/>
        </p:scale>
        <p:origin x="1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2T17:52:47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9:04:37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0 164 24575,'0'-4'0,"0"-7"0,5 0 0,1-4 0,4 1 0,1-1 0,2 1 0,0 0 0,-3-4 0,2 2 0,-2-1 0,-2 2-8191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0:10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24575,'26'2'0,"-1"1"0,0 1 0,1 1 0,-2 1 0,33 13 0,26 6 0,25 4 0,-101-26-341,1 0 0,-1 1-1,13 8 1,-8-4-6485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0:1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24 24575,'-1'1'0,"0"-1"0,0 1 0,0-1 0,0 1 0,0-1 0,-1 1 0,1 0 0,0 0 0,0-1 0,1 1 0,-1 0 0,0 0 0,0 0 0,0 0 0,0 0 0,1 0 0,-2 2 0,-12 25 0,10-22 0,-2 4 0,0 1 0,-17 18 0,16-21 0,0 1 0,0 0 0,1 0 0,-7 15 0,2 1 0,-36 88 0,43-91 0,0 0 0,1-1 0,2 1 0,0 0 0,1 0 0,5 37 0,-3-50 0,0 0 0,0 0 0,1 0 0,0 0 0,1 0 0,0-1 0,0 0 0,1 1 0,0-1 0,0-1 0,12 13 0,6 5 0,49 40 0,-72-65 0,70 60 0,-58-50 0,0 0 0,22 12 0,-20-14 0,-1 1 0,19 15 0,-22-17 0,0 0 0,0-1 0,0 0 0,0-1 0,1 0 0,15 4 0,7 4 0,58 28 0,-61-26 0,58 20 0,-3-1 0,-63-24 0,0-2 0,1 0 0,0-2 0,42 7 0,-13-4 0,-28-4 0,0-2 0,30 1 0,-40-3 0,1-2 0,-1 0 0,0 0 0,1-2 0,19-5 0,-25 5 0,-1-1 0,1 0 0,-1 0 0,0 0 0,0-1 0,-1-1 0,0 1 0,0-1 0,11-12 0,-13 13 0,0 0 0,0 0 0,-1-1 0,0 0 0,0 0 0,0 0 0,-1 0 0,0-1 0,0 1 0,0-1 0,2-12 0,-4 13 0,7-24 0,-2-1 0,3-38 0,-9 60 0,0-1 0,0 0 0,-1 1 0,0-1 0,0 1 0,-1-1 0,-1 1 0,0-1 0,0 1 0,-1 0 0,-6-13 0,-8-5 0,-1 1 0,-42-47 0,39 49 0,-10-13 0,-2 2 0,-1 1 0,-42-31 0,3 10 0,15 11 0,-82-48 0,98 66 0,28 17 0,1 0 0,-1 1 0,-1 0 0,1 1 0,-20-5 0,13 5 0,0 0 0,-22-13 0,30 13 0,0 1 0,0 0 0,-1 1 0,0 0 0,0 1 0,0 1 0,-17-1 0,-83-7 0,-35 0 0,141 11-102,3-1 5,0 1 0,0 0 0,0 0-1,0 1 1,0 0 0,0 0 0,0 0 0,1 0 0,-1 1-1,0 0 1,1 1 0,-9 4 0,4 1-6729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2:5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79 24575,'-1'6'0,"-1"-1"0,0 0 0,0 1 0,-1-1 0,1 0 0,-1-1 0,0 1 0,-1 0 0,1-1 0,-1 0 0,-6 6 0,-26 23 0,19-18 0,0 0 0,-24 30 0,36-38 0,1 0 0,0 0 0,-1 0 0,2 0 0,-1 1 0,1 0 0,1 0 0,-1 0 0,1 0 0,1 0 0,-2 9 0,1 12 0,0-1 0,2 1 0,5 48 0,-3-67 0,0 0 0,0-1 0,1 1 0,0-1 0,0 1 0,1-1 0,0 0 0,1-1 0,0 1 0,1-1 0,-1 0 0,1 0 0,1 0 0,10 9 0,-7-9 0,8 8 0,1-1 0,28 18 0,-39-29 0,0 0 0,1 0 0,0 0 0,0-1 0,0-1 0,0 1 0,0-2 0,0 1 0,14 0 0,-8-2 0,2 1 0,0 0 0,-1-2 0,21-3 0,-32 3 0,1 0 0,-1 0 0,0-1 0,0 0 0,0 0 0,0 0 0,-1-1 0,1 1 0,-1-1 0,1 0 0,-1-1 0,0 1 0,0-1 0,4-4 0,4-6 0,8-10 0,34-50 0,-48 65 0,-1-1 0,-1 1 0,1-1 0,-2 0 0,1 0 0,-1 0 0,-1 0 0,0-1 0,1-17 0,-2 2 0,0-1 0,-2 1 0,-7-44 0,6 59 0,-1 1 0,0 0 0,-1-1 0,0 1 0,0 1 0,-1-1 0,-1 1 0,1-1 0,-1 2 0,-1-1 0,-13-13 0,9 10 0,1-1 0,-11-17 0,-19-22 0,19 27 0,19 21 0,-1 0 0,1 1 0,-1-1 0,0 1 0,0 0 0,0 0 0,0 0 0,-1 1 0,1-1 0,-1 1 0,1 0 0,-1 0 0,0 0 0,0 0 0,0 0 0,0 1 0,-8-2 0,-54-1 0,50 4 0,1-1 0,0 0 0,-23-6 0,-6-2-1365,24 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3:0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518 188 24575,'0'-4'0,"0"0"0,0-1 0,-1 1 0,1 0 0,-1-1 0,0 1 0,0 0 0,0 0 0,-1 0 0,-2-5 0,3 7 0,-1-1 0,0 1 0,0 0 0,0 0 0,0 0 0,0 1 0,0-1 0,0 0 0,0 1 0,-1 0 0,1-1 0,-1 1 0,1 0 0,-1 0 0,0 0 0,1 1 0,-5-2 0,-19-2 0,-1 2 0,0 0 0,0 2 0,0 0 0,-28 6 0,35-2 0,0 1 0,1 0 0,0 2 0,-36 17 0,27-11 0,21-10 0,0 0 0,0 1 0,0 0 0,1 0 0,-1 1 0,1-1 0,0 2 0,0-1 0,1 0 0,0 1 0,0 0 0,-8 12 0,9-9 0,0-1 0,0 1 0,1 0 0,0 0 0,1 1 0,0-1 0,0 0 0,1 1 0,0-1 0,1 11 0,2 3 0,1 0 0,0-1 0,2 0 0,1 1 0,0-2 0,2 1 0,16 34 0,-14-34 0,3 12 0,-9-24 0,0 1 0,0-1 0,1 0 0,0 0 0,1 0 0,0 0 0,12 13 0,-6-8 0,-1 1 0,0 1 0,-1 0 0,-1 0 0,0 1 0,6 21 0,16 31 0,-4-9 0,-18-39 0,1-1 0,16 27 0,-24-44 0,0-1 0,1 0 0,0 0 0,-1-1 0,1 1 0,0 0 0,1-1 0,-1 0 0,0 1 0,1-1 0,-1-1 0,1 1 0,0 0 0,-1-1 0,1 0 0,0 0 0,0 0 0,0 0 0,0-1 0,0 0 0,0 1 0,0-1 0,0-1 0,0 1 0,-1 0 0,1-1 0,7-2 0,-4 1 0,0 0 0,1-1 0,-1 0 0,0 0 0,-1-1 0,1 1 0,-1-2 0,1 1 0,-1-1 0,-1 0 0,1 0 0,-1 0 0,8-10 0,1-7 0,15-32 0,-6 9 0,-19 36 0,0 0 0,-1 0 0,0 0 0,0 0 0,-1 0 0,0-1 0,-1 1 0,0-11 0,-2-82 0,-2 48 0,3-352 0,-2 383 0,0 0 0,-10-41 0,1 12 0,-11-34-1365,19 67-5461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6:1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0 223 24575,'0'4'0,"4"1"0,1-4 0,3-2 0,1-5 0,-2-5 0,-1-4 0,-2-4 0,-2-2 0,2 3 0,1 0 0,0-1 0,-2 0 0,0-1 0,2 3 0,0 0 0,0 0 0,-1 3-8191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6:2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24575,'14'-1'0,"1"0"0,0-1 0,-1-1 0,1 0 0,19-8 0,71-32 0,-66 25 0,-20 9 0,-10 5 0,-1-1 0,1 2 0,0-1 0,16-3 0,-24 7 0,1-1 0,-1 1 0,1 0 0,-1 0 0,1 0 0,-1 0 0,1 0 0,-1 0 0,1 0 0,-1 0 0,1 1 0,-1-1 0,0 0 0,1 1 0,-1 0 0,0-1 0,1 1 0,-1 0 0,0-1 0,0 1 0,1 0 0,-1 0 0,0 0 0,0 0 0,0 0 0,0 0 0,0 1 0,0-1 0,-1 0 0,1 0 0,0 1 0,-1-1 0,1 0 0,-1 1 0,1-1 0,0 2 0,1 11-32,0 0 0,0 1 1,-1-1-1,-1 0 0,-2 19 0,1-6-1142,0-7-5652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6:2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665 2 24575,'-86'-2'0,"-94"5"0,167-1 0,0 0 0,-1 2 0,2 0 0,-1 0 0,0 1 0,1 0 0,0 1 0,-22 15 0,9-3 0,1 0 0,-40 41 0,47-41 0,1 1 0,0 0 0,2 0 0,0 2 0,-18 37 0,24-41 0,2 0 0,0 0 0,1 1 0,0 0 0,2 0 0,0 1 0,1-1 0,0 22 0,1 36 0,4 92 0,-2-164 0,0 1 0,0-1 0,0 0 0,0 1 0,1-1 0,0 0 0,0 0 0,0 0 0,0 0 0,0-1 0,1 1 0,0-1 0,0 1 0,5 4 0,5 3 0,0-1 0,23 14 0,-26-18 0,4 3 0,2-1 0,-1-1 0,1-1 0,0 0 0,0-1 0,1-1 0,25 4 0,2-3 0,74-1 0,-24-3 0,77-4 0,-161 2 0,0 0 0,0-1 0,0 0 0,0-1 0,-1 0 0,1-1 0,-1 0 0,0 0 0,0-1 0,0 0 0,0 0 0,-1-1 0,9-8 0,29-23 0,7-8 0,-44 36 0,0-2 0,-1 1 0,0-1 0,-1-1 0,0 1 0,-1-1 0,0 0 0,-1 0 0,-1-1 0,6-24 0,-4 5 0,-2 0 0,-1 0 0,-3-44 0,0 30 0,0 4 0,-5-44 0,3 71 0,-1 1 0,0 0 0,-1 0 0,0 0 0,-1 1 0,-14-25 0,4 8 0,9 18 0,0 0 0,0 1 0,-12-15 0,15 23 0,1 0 0,-1 0 0,0 1 0,0-1 0,0 1 0,0 0 0,0 0 0,0 0 0,-1 0 0,1 0 0,-1 1 0,1-1 0,-1 1 0,0 0 0,1 0 0,-5 0 0,-69 0-580,68 1-205,-11 1-6041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6:3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24575,'4'1'0,"0"0"0,0 1 0,-1 0 0,1-1 0,-1 1 0,1 1 0,-1-1 0,5 4 0,1 1 0,15 9 0,30 29 0,6 4 0,21 13 0,22 26-1365,-91-77-5461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6:32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24575,'0'4'0,"0"5"0,0 4 0,0 5 0,0 2 0,0 1 0,0 2 0,0 0 0,0 0 0,0 0 0,0 0 0,0-4-8191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6:33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24575,'4'0'0,"5"0"0,4 0 0,4 0 0,3 0 0,2 0 0,-3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9:05:0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6:35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33 24575,'-6'1'0,"-1"0"0,1 0 0,0 1 0,-1 0 0,1 0 0,0 1 0,-10 5 0,-19 7 0,23-12 0,-6 2 0,0 1 0,1 1 0,-33 16 0,45-20 0,0-1 0,0 1 0,0 0 0,0 1 0,0-1 0,1 1 0,0 0 0,0 0 0,0 0 0,0 0 0,1 1 0,-1 0 0,1 0 0,0 0 0,1 0 0,-1 0 0,1 0 0,0 1 0,0-1 0,1 1 0,0-1 0,0 1 0,0 0 0,0 6 0,2 139 0,0-57 0,-1-83 0,1 0 0,1 0 0,-1-1 0,2 1 0,-1-1 0,2 1 0,4 11 0,6 8 0,19 29 0,2 5 0,-31-58 0,0-1 0,0 1 0,0-1 0,1 0 0,0 0 0,0 0 0,10 8 0,-8-8 0,0 0 0,-1 1 0,0 0 0,9 12 0,-10-12 0,0 0 0,0 0 0,0-1 0,1 0 0,0 0 0,0 0 0,0 0 0,0-1 0,1 0 0,0 0 0,8 2 0,11 4 0,49 12 0,-12-5 0,-54-14 0,-1-1 0,1 1 0,-1-2 0,1 1 0,0-1 0,0-1 0,0 1 0,0-1 0,0-1 0,-1 0 0,1 0 0,0-1 0,0 0 0,-1 0 0,1-1 0,-1 0 0,0-1 0,0 0 0,0 0 0,0-1 0,-1 0 0,0 0 0,0 0 0,0-1 0,11-13 0,8-7 0,63-73 0,-79 86 0,-1 0 0,0-1 0,-1 0 0,-1 0 0,0 0 0,6-21 0,-7 13 0,0 0 0,-1-1 0,-2 0 0,0 0 0,-1-37 0,-1 10 0,0 30 0,0 0 0,-2-1 0,0 1 0,-5-22 0,4 34 0,-1 1 0,0 0 0,0 0 0,0 0 0,-1 1 0,0-1 0,-1 1 0,1 0 0,-1 0 0,0 0 0,0 1 0,-1 0 0,-10-8 0,-7-3 0,0 2 0,-36-17 0,47 25 0,-15-6 0,0 2 0,-1 1 0,-43-9 0,39 11 0,1-1 0,-44-18 0,68 23 27,-1 0-1,0 1 1,0 0-1,-12-1 1,-19-4-1525,26 2-5328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6:59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0 523 24575,'24'-28'0,"-1"0"0,-2-2 0,-1 0 0,25-51 0,-44 78 0,79-137 0,-6 16 0,-70 116-227,0 1-1,1 0 1,0 1-1,0-1 1,10-8-1,-4 6-6598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03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24575,'0'-1'0,"1"0"0,-1 0 0,0 0 0,1 0 0,-1 1 0,0-1 0,1 0 0,-1 0 0,1 1 0,-1-1 0,1 0 0,-1 1 0,1-1 0,0 1 0,-1-1 0,1 0 0,0 1 0,-1 0 0,1-1 0,0 1 0,0-1 0,0 1 0,-1 0 0,1-1 0,1 1 0,28-8 0,-16 5 0,163-67 0,-174 68 0,0 1 0,1-1 0,-1 1 0,1 0 0,-1 0 0,1 0 0,-1 0 0,1 0 0,-1 1 0,1 0 0,0 0 0,-1 0 0,1 0 0,-1 0 0,1 1 0,7 1 0,-9 0 0,0-1 0,0 0 0,0 1 0,0 0 0,0-1 0,0 1 0,0 0 0,0 0 0,-1 0 0,1 0 0,-1 0 0,0 1 0,1-1 0,-1 0 0,0 1 0,0-1 0,-1 1 0,1-1 0,0 1 0,-1-1 0,1 1 0,-1-1 0,0 1 0,0 2 0,0 22 26,-3 35-1,1-44-261,1-1 0,0 0 0,1 1 0,1-1 0,6 29 0,-2-32-6590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0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598 5 24575,'-19'0'0,"-13"-1"0,0 2 0,-36 6 0,57-5 0,1 1 0,-1 0 0,1 0 0,-1 1 0,1 0 0,0 1 0,1 0 0,-1 0 0,1 1 0,-10 8 0,-28 19 0,38-28 0,-1 1 0,2 0 0,-1 0 0,1 1 0,-15 15 0,0 6 0,9-12 0,0 0 0,2 1 0,-20 33 0,16-15 0,1 2 0,2 0 0,-15 68 0,19-68 0,5-23 0,1 1 0,-3 29 0,-5 30 0,7-54 0,-4 40 0,8-48 0,0-1 0,0 0 0,1 0 0,1 0 0,-1 0 0,2 0 0,0 0 0,0-1 0,1 1 0,0-1 0,0 0 0,2 0 0,-1 0 0,1-1 0,13 16 0,5 6 0,-22-28 0,0 1 0,1-1 0,-1 1 0,1-1 0,0 0 0,-1 0 0,1 0 0,1 0 0,-1 0 0,0-1 0,1 0 0,-1 1 0,1-1 0,0-1 0,-1 1 0,1 0 0,0-1 0,0 0 0,7 1 0,26 1 0,74-4 0,-38-1 0,-61 1 0,-1 0 0,0 0 0,0-2 0,1 1 0,-2-1 0,1-1 0,13-6 0,73-41 0,-74 38 0,-13 6 0,-1 1 0,1-2 0,-1 1 0,0-1 0,0 0 0,-1-1 0,-1 0 0,14-19 0,-11 11 0,-1 0 0,0 0 0,-1-1 0,9-31 0,-13 32 0,-1-1 0,-1 1 0,1-26 0,-2 22 0,7-40 0,-3 28 0,-1-1 0,-2 1 0,-3-59 0,-1 28 0,1 47 13,0 1-1,-1 0 1,-1 0-1,-1 0 1,0 1-1,-7-18 1,-44-87-740,41 92 1,7 14-6100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11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24575,'0'2'0,"1"-1"0,-1 1 0,0-1 0,1 1 0,-1-1 0,1 1 0,0-1 0,-1 0 0,1 1 0,0-1 0,0 0 0,0 1 0,0-1 0,0 0 0,0 0 0,0 0 0,2 1 0,27 19 0,-6-4 0,156 138 0,-97-85-1365,-73-62-5461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12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4 0,0 4 0,0 4 0,0 0 0,0 2 0,0 0 0,0 0 0,0 0 0,0 0 0,0-4-8191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13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24575,'4'0'0,"1"-3"0,4-2 0,3 0 0,5 1 0,2 2 0,1 0 0,3 1 0,-4-3 0,-1-1 0,-4 0-8191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1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2 24575,'-86'-1'0,"-94"3"0,170-1 0,-1 1 0,1 0 0,0 0 0,-1 1 0,2 1 0,-20 8 0,24-9 0,0 0 0,0 0 0,0 0 0,1 1 0,-1-1 0,1 1 0,0 0 0,0 1 0,0-1 0,1 1 0,-1-1 0,1 1 0,-5 10 0,2 1 0,1 2 0,0-1 0,2 1 0,0-1 0,-1 27 0,5 93 0,1-53 0,-2-61 0,-1-8 0,1 0 0,4 28 0,-2-37 0,-1-1 0,0 0 0,1 0 0,0 0 0,0 0 0,1 0 0,-1 0 0,1-1 0,0 1 0,0-1 0,7 7 0,18 22 0,-23-26 0,0 0 0,1 0 0,0 0 0,0-1 0,12 9 0,14 8 0,-22-15 0,0 0 0,0-1 0,0 0 0,1-1 0,0-1 0,0 1 0,16 4 0,30 6 0,-20-4 0,1-2 0,47 6 0,-75-15 0,-1 0 0,1 0 0,0-1 0,0 0 0,0-1 0,-1 0 0,1-1 0,-1 0 0,1-1 0,-1 0 0,0 0 0,0-1 0,0 0 0,8-5 0,-6 0 0,0-1 0,-1 0 0,0-1 0,-1 0 0,0-1 0,-1 0 0,7-13 0,-5 4 0,0 0 0,-2-1 0,0 0 0,-2-1 0,0 0 0,-2 1 0,0-2 0,-1 1 0,-2 0 0,-2-47 0,-1 63 0,1 0 0,-1 0 0,-1 0 0,1 0 0,-1 0 0,0 0 0,-6-8 0,-6-15 0,12 25 0,0-1 0,-1 1 0,0 0 0,0 0 0,0 0 0,0 0 0,-1 1 0,0-1 0,-5-3 0,3 3 0,1 0 0,0-1 0,0 0 0,-8-11 0,6 7 0,-1 0 0,0 1 0,0-1 0,-20-13 0,-10-10 0,28 23 32,-1 1-1,0 0 1,-21-10 0,20 11-530,0 0 1,-24-19 0,28 17-6329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31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24575,'421'0'-1365,"-402"0"-5461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3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24575,'-1'5'0,"0"0"0,0 1 0,0-1 0,-1 0 0,0 0 0,0 0 0,0 0 0,-1-1 0,0 1 0,1-1 0,-2 1 0,1-1 0,-4 4 0,1-1 0,1 0 0,0 0 0,-7 15 0,9-15 0,2-4 0,-1 0 0,1 0 0,0 0 0,0 0 0,0 0 0,0 0 0,1 0 0,-1 0 0,1 4 0,0-5 0,1-1 0,0 1 0,-1-1 0,1 1 0,0-1 0,0 1 0,0-1 0,0 0 0,0 1 0,0-1 0,0 0 0,0 0 0,0 0 0,1 0 0,-1 0 0,0 0 0,1 0 0,-1 0 0,1-1 0,2 2 0,6 3 0,4 3 0,0-2 0,0 0 0,29 9 0,-6-7 0,0 0 0,63 22 0,-59-5-1365,-29-18-5461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9:05:3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0 326 24575,'15'-2'0,"0"0"0,0 0 0,0-2 0,0 0 0,0 0 0,-1-2 0,20-9 0,-15 6 0,-1 2 0,2 0 0,29-6 0,109-25 0,-118 25 0,1 3 0,0 1 0,0 2 0,57-2 0,-71 7 0,-1-1 0,1-1 0,0-2 0,28-9 0,22-5 0,-56 16-136,-1-2-1,0 0 1,0-2-1,0 0 1,-1-1-1,0-1 1,-1 0-1,0-2 0,23-18 1,-30 19-6690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33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507 182 24575,'-7'0'0,"0"1"0,0 1 0,0-1 0,-11 5 0,-22 3 0,23-6 0,1 1 0,-1 0 0,1 2 0,0-1 0,0 2 0,1 0 0,0 1 0,0 0 0,-18 14 0,-6-1 0,30-18 0,0 1 0,1 1 0,0 0 0,0 0 0,-9 8 0,-6 8 0,-28 32 0,44-44 0,0 0 0,0 1 0,1 0 0,1 0 0,-1 0 0,-6 21 0,6-14 0,1 1 0,1-1 0,1 1 0,1 0 0,0 0 0,1 0 0,2 18 0,0-26 0,0 0 0,1-1 0,0 0 0,1 1 0,0-1 0,0 0 0,1 0 0,0-1 0,1 1 0,0-1 0,0 0 0,1 0 0,0 0 0,12 12 0,-5-10 0,-1 0 0,2-1 0,-1 0 0,1-1 0,0 0 0,1-1 0,0-1 0,0 0 0,0-1 0,1-1 0,24 4 0,35 12 0,-58-13 0,1-2 0,0-1 0,1 0 0,32 2 0,-28-5 0,-3 0 0,-1-1 0,1-1 0,-1 0 0,23-5 0,-36 4 0,0 1 0,-1-1 0,1-1 0,0 1 0,-1-1 0,1 0 0,-1 0 0,0 0 0,0-1 0,0 0 0,-1 0 0,1 0 0,-1-1 0,0 1 0,0-1 0,-1 0 0,5-8 0,0 0 0,-1-1 0,0 1 0,-1-1 0,-1-1 0,0 1 0,-1-1 0,-1 0 0,0 0 0,-1 0 0,0 0 0,-1-17 0,0-16 0,0 27 0,-1 0 0,-1 0 0,-6-43 0,3 53 0,0-1 0,-1 1 0,0 0 0,-8-12 0,-10-22 0,11 17 0,-2 0 0,-33-49 0,26 44 0,-31-40 0,31 44 0,15 21 0,1 0 0,-1 1 0,0 0 0,-1 0 0,-12-10 0,13 12-227,-1-1-1,1 1 1,1-1-1,-1 0 1,-7-12-1,6 7-6598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5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108 466 24575,'0'-31'0,"1"-1"0,-2 1 0,-1-1 0,-9-50 0,-39-129 0,49 209-72,0-1 1,1 1-1,-1-1 0,0 1 0,0 0 0,0 0 0,0-1 0,-1 1 1,1 0-1,-1 0 0,1 0 0,-1 0 0,0 0 0,1 1 0,-1-1 1,0 1-1,0-1 0,-5-2 0,-6-1-6754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57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24575,'1'-10'0,"0"0"0,1 0 0,0 0 0,0 0 0,1 0 0,0 1 0,1-1 0,0 1 0,7-12 0,8-11 0,28-35 0,-26 39 0,-12 16-1365,1 3-5461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58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24575,'1'3'0,"1"1"0,-1-1 0,1 0 0,-1 0 0,1 0 0,0 0 0,0 0 0,1 0 0,4 5 0,5 7 0,60 83 32,-55-78-265,0 1 0,-2 0 0,0 1 1,-2 1-1,17 38 0,-25-46-6593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7:59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20 24575,'-48'-1'0,"20"-1"0,-50 5 0,70-2 0,0 1 0,0-1 0,0 1 0,0 1 0,1-1 0,-1 1 0,1 0 0,0 1 0,0 0 0,-12 9 0,12-9 0,1 0 0,0 1 0,0 0 0,1 0 0,-1 1 0,1 0 0,1 0 0,-1 0 0,1 0 0,0 1 0,0-1 0,1 1 0,0 0 0,0 0 0,-2 8 0,0 14 0,2-1 0,1 1 0,1-1 0,4 44 0,-1 1 0,-2-72 0,-1 9 0,1-1 0,0 1 0,1 0 0,0 0 0,0-1 0,1 1 0,0-1 0,1 0 0,0 1 0,0-1 0,8 14 0,34 63 0,0 3 0,-27-61 0,2-2 0,1 0 0,1-1 0,35 30 0,-18-17 0,-35-34 0,1-1 0,0 0 0,0 0 0,0 0 0,0 0 0,0-1 0,0 1 0,1-1 0,-1-1 0,1 1 0,-1-1 0,1 0 0,0 0 0,-1-1 0,1 1 0,0-1 0,0-1 0,-1 1 0,11-3 0,-9 2 0,0 0 0,0-1 0,-1 0 0,1-1 0,0 1 0,-1-1 0,0 0 0,1-1 0,-1 0 0,0 0 0,-1 0 0,1-1 0,-1 1 0,0-1 0,7-10 0,-1-2 0,0-2 0,-1 0 0,-1 0 0,-1-1 0,-1 0 0,-1 0 0,5-30 0,-6 20 0,-1 0 0,-2-1 0,-1 1 0,-5-48 0,-18-32 0,11 60 0,-31-90 0,23 96 0,-40-72 0,57 113 0,0-1-124,1 1 0,-1 0 0,0 0 0,-1 0 0,1 0 0,0 0-1,-1 1 1,0-1 0,1 1 0,-7-4 0,-4-1-6702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9:08:48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24575,'1'1'0,"1"-1"0,0 1 0,-1 0 0,1 0 0,0 0 0,-1 0 0,1 0 0,-1 1 0,0-1 0,1 0 0,-1 1 0,0-1 0,0 0 0,0 1 0,0 0 0,0-1 0,1 4 0,14 30 0,-6-8 0,0 0 0,2-1 0,1 0 0,1-1 0,1 0 0,24 29 0,-21-28 0,0 1 0,-2 0 0,22 55 0,10 16 0,-37-75 0,17 47 0,-23-54 0,1 0 0,0 0 0,1-1 0,1 0 0,0 0 0,1-1 0,15 18 0,11 12-1365,-28-29-5461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5:46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24575,'9'1'0,"0"1"0,0 0 0,0 1 0,0 0 0,0 1 0,0 0 0,-1 0 0,1 1 0,11 8 0,11 5 0,200 119 0,-111-67 0,224 145 0,-307-192 0,-19-13 0,-1 1 0,0 0 0,25 23 0,-28-22 0,0-1 0,32 19 0,17 13 0,-41-24 0,125 97 0,-139-109 0,0 0 0,0 0 0,11 14 0,-12-13 0,0 0 0,1 0 0,12 9 0,1-2 0,-1 1 0,-1 1 0,-1 1 0,-1 0 0,26 34 0,5 5 0,-33-42 0,22 30 0,-24-26 0,89 147 0,-73-115 0,-18-34 0,-2 0 0,16 36 0,24 57-1365,-44-92-5461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5:4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24575,'7'2'0,"0"-1"0,0 1 0,-1 0 0,1 1 0,-1 0 0,1 0 0,-1 0 0,0 1 0,0-1 0,-1 2 0,1-1 0,6 7 0,15 9 0,176 107 0,-201-126 0,47 28 0,-45-27 0,-1-1 0,1 1 0,0-1 0,-1 1 0,1-1 0,0 0 0,0 0 0,0-1 0,0 1 0,0-1 0,6 0 0,-9 0 0,1-1 0,-1 1 0,0-1 0,1 0 0,-1 0 0,0 0 0,0 1 0,0-1 0,0 0 0,1 0 0,-1-1 0,0 1 0,-1 0 0,1 0 0,0 0 0,0-1 0,0 1 0,-1 0 0,1-1 0,-1 1 0,1-1 0,-1 1 0,0 0 0,1-1 0,-1-2 0,2-45 0,-2 31 0,2 4 0,1 0 0,0 0 0,1 0 0,0 1 0,11-23 0,9-28 0,-18 41 0,2-1 0,1 1 0,0 1 0,16-27 0,3-13 132,-9 17-1629,-13 32-5329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8:5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1954 0 24575,'-2'5'0,"0"-1"0,0 0 0,0 0 0,0 0 0,-1 0 0,1 0 0,-1 0 0,0-1 0,0 1 0,-1-1 0,1 0 0,-5 3 0,-1 3 0,-115 112 0,92-95 0,-55 35 0,-21 17 0,25-17 0,58-40 0,-50 33 0,-2 0 0,-34 33 0,-43 13 0,139-91 0,0-1 0,-1 0 0,-24 8 0,22-9 0,0 1 0,-23 13 0,-63 49 0,52-33 0,-2-3 0,-71 34 0,-132 56 0,155-62 0,74-43 0,-1-2 0,-55 26 0,67-35-1365,3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7T12:28:5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24575,'1'16'0,"-1"1"0,-1-1 0,0 0 0,-1 0 0,-1 0 0,0 0 0,-2 0 0,-9 26 0,2-13 0,-8 33 0,13-36 0,-2-1 0,-13 28 0,8-28 0,-16 33 0,28-54 0,1-1 0,-1 1 0,1-1 0,0 1 0,0 0 0,1-1 0,-1 1 0,1 0 0,0 0 0,0-1 0,0 1 0,0 0 0,2 5 0,-1-7 0,0 0 0,0 0 0,1-1 0,-1 1 0,1 0 0,-1 0 0,1-1 0,0 1 0,0-1 0,0 1 0,0-1 0,0 0 0,0 0 0,0 1 0,0-2 0,0 1 0,4 1 0,43 11 0,-44-12 0,33 4 0,1-1 0,0-2 0,61-5 0,-12 1 0,-61 3 0,0 1 0,43 8 0,-34-5 0,0-2 0,0-1 0,39-4 0,60 3 0,-76 10 0,-42-7 0,-1-1 0,24 1 0,26-3-1365,-47-2-5461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25:1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1191 394 24575,'-5'-1'0,"-1"-1"0,1 0 0,0 0 0,0 0 0,0-1 0,0 1 0,-8-7 0,2 1 0,-64-41 0,45 28 0,-36-19 0,24 17 0,-80-37 0,24 16 0,-39-15 0,126 54 0,0 0 0,1 0 0,-16-11 0,-22-12 0,44 26 0,0 1 0,-1 0 0,1 0 0,-1 0 0,1 0 0,-1 1 0,1 0 0,-1 0 0,1 0 0,-1 0 0,1 1 0,-1 0 0,1 0 0,-1 0 0,1 0 0,0 1 0,0-1 0,-1 1 0,1 0 0,-6 5 0,-2 1 0,1 0 0,0 1 0,1 1 0,0 0 0,-13 17 0,13-17 0,0 0 0,-19 15 0,20-18 0,0 1 0,0 0 0,0 0 0,-13 19 0,-65 95 0,85-120 0,-18 31 0,-16 37 0,31-58 0,0 0 0,1 1 0,0 0 0,1 0 0,1 0 0,-2 25 0,6 194 0,0-223 0,0-1 0,1 1 0,0-1 0,0 0 0,1 0 0,0 0 0,1 0 0,-1-1 0,2 0 0,-1 0 0,11 11 0,5 8 0,-15-19 0,1 0 0,0-1 0,0 0 0,14 10 0,10 7 0,-8-4 0,48 28 0,22-1 0,-72-36 0,0-1 0,41 12 0,-41-15 0,-1 1 0,0 1 0,27 14 0,-26-12 0,1 0 0,0-1 0,1-1 0,32 6 0,-28-7 0,-1 1 0,47 20 0,-49-18 0,0-1 0,0-1 0,1-1 0,37 6 0,-60-13 0,199 28 0,-139-17 0,-43-7 0,0-1 0,22 1 0,-27-3 0,3 0 0,-1-1 0,0-1 0,27-4 0,-38 4 0,-1 0 0,1 0 0,0-1 0,-1 0 0,0 0 0,1 0 0,-1 0 0,0-1 0,0 1 0,0-1 0,0 0 0,-1 0 0,1-1 0,-1 1 0,0-1 0,5-7 0,3-6 0,-2-1 0,0 0 0,-1-1 0,0 0 0,-2 0 0,8-37 0,-8 18 0,-2-1 0,-1-62 0,-3 74 0,-1 1 0,-2 0 0,-9-45 0,9 58 0,-12-47 0,-25-65 0,33 111 0,-1 0 0,-1 1 0,0 0 0,-15-18 0,5 6 0,11 14-124,-1 0 0,0 1 0,-1-1 0,0 2 0,0-1 0,-1 1-1,0 1 1,0 0 0,-1 1 0,-19-9 0,13 9-6702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28:06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733 88 24575,'-96'-2'0,"-107"5"0,98 13 0,49-6 0,43-7 0,1 0 0,0 1 0,1 1 0,-1 0 0,1 0 0,0 1 0,0 1 0,1 0 0,-17 14 0,-18 11 0,38-26 0,-1 0 0,1 0 0,1 1 0,-1 1 0,1-1 0,0 1 0,1 0 0,0 0 0,0 1 0,1-1 0,0 1 0,0 0 0,1 0 0,0 0 0,-2 13 0,1 1 0,0-1 0,2 1 0,0 0 0,2 0 0,2 31 0,-1-47 0,0-1 0,0 1 0,0-1 0,1 1 0,0-1 0,1 0 0,-1 1 0,1-1 0,0 0 0,1-1 0,-1 1 0,1-1 0,7 8 0,1-1 0,1-1 0,0-1 0,28 17 0,-8-6 0,-10-4 0,2-2 0,-1 0 0,2-2 0,53 20 0,-67-28 0,0 0 0,20 11 0,-24-11 0,0 0 0,0-1 0,1 0 0,0-1 0,0 0 0,17 4 0,44 5 0,-42-6 0,-1-1 0,35 1 0,290-7 0,-343 0 0,-1 0 0,1 0 0,0-1 0,0 0 0,-1 0 0,0-1 0,1 0 0,-1-1 0,0 0 0,0 0 0,-1-1 0,1 0 0,-1 0 0,0 0 0,-1-1 0,1 0 0,-1-1 0,0 1 0,-1-1 0,1-1 0,4-8 0,-6 10 0,-1-1 0,0 0 0,0 0 0,-1 0 0,1-1 0,-1 1 0,-1 0 0,0-1 0,1-11 0,-4-75 0,0 49 0,2-28 0,1 25 0,-8-73 0,5 106 0,-1 0 0,-1 0 0,0 0 0,-1 0 0,0 1 0,-1-1 0,-1 1 0,-15-24 0,17 32 0,0 1 0,-1 0 0,1 0 0,-1 0 0,0 1 0,0 0 0,-1 0 0,1 0 0,-1 1 0,0 0 0,0 0 0,0 1 0,-8-2 0,4 1 0,-1-2 0,1 1 0,-18-11 0,15 8 0,1 0 0,-2 1 0,1 1 0,-1 0 0,0 1 0,-26-3 0,1-1 0,3 2 0,-1 1 0,1 2 0,-1 2 0,-73 7 0,106-6-124,0 1 0,0 0 0,0 0 0,0 0 0,0 1 0,0 0-1,0 0 1,1 0 0,-1 0 0,-6 5 0,-1 4-6702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8:58:38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24575,'555'0'-1365,"-527"0"-5461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28:19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832 154 24575,'0'-1'0,"0"0"0,-1 0 0,1 0 0,-1 0 0,1 0 0,-1 0 0,1 0 0,-1 0 0,0 0 0,0 0 0,1 1 0,-1-1 0,0 0 0,0 0 0,0 1 0,0-1 0,0 0 0,0 1 0,0-1 0,-2 0 0,-29-12 0,15 6 0,-4-2 0,1 0 0,-1 1 0,-38-8 0,20 7 0,16 3 0,0 1 0,0 1 0,-33-2 0,10 3 0,-54-10 0,30 2 0,29 3 0,32 6 0,-1 0 0,1 0 0,-1 1 0,1 0 0,-13 0 0,19 2 0,-1-1 0,1 1 0,-1 0 0,1 0 0,0 0 0,-1 0 0,1 1 0,0 0 0,0-1 0,0 1 0,0 0 0,0 0 0,1 0 0,-1 1 0,1-1 0,-1 1 0,1-1 0,-4 6 0,-1 4 0,0 1 0,1-1 0,0 2 0,1-1 0,1 0 0,-5 23 0,4-18 0,0 0 0,-15 33 0,17-44 0,0-1 0,0 1 0,0 0 0,1 0 0,0 0 0,0 0 0,1 0 0,0 0 0,0 0 0,1 12 0,0-15 0,1-1 0,0 0 0,0 0 0,-1 0 0,2 0 0,-1 0 0,0 0 0,1 0 0,-1 0 0,1 0 0,0 0 0,0-1 0,0 1 0,0-1 0,0 0 0,1 1 0,-1-1 0,1 0 0,0 0 0,-1-1 0,1 1 0,0 0 0,0-1 0,0 0 0,6 2 0,5 1 0,0-1 0,0-1 0,1 0 0,-1-1 0,1 0 0,19-3 0,-18 2 0,1-1 0,-1 2 0,1 0 0,24 6 0,-5 0 0,0-1 0,0-2 0,0-1 0,0-2 0,64-7 0,-88 4-47,0 0 0,0-1 0,0-1 0,0 0 0,-1 0 0,1-1 0,-1-1 0,0 0 0,-1 0-1,0-1 1,0-1 0,0 1 0,-1-1 0,0-1 0,-1 0 0,1 0 0,-2-1 0,0 0 0,0 0 0,0-1 0,-1 0 0,-1 0-1,0 0 1,-1-1 0,0 1 0,0-1 0,-2 0 0,3-13 0,-4 4-6779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2:46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984 120 24575,'-8'-1'0,"1"0"0,0 0 0,0-1 0,0 1 0,-8-4 0,-28-6 0,25 9 0,1 0 0,-1-1 0,1-1 0,-1-1 0,-28-12 0,29 11 0,0 1 0,0 0 0,0 1 0,-22-1 0,0-1 0,-8-3 0,7 1 0,1 1 0,-68-1 0,67 7 0,12 1 0,-49 4 0,69-3 0,-1 1 0,1 0 0,0 0 0,0 1 0,1-1 0,-1 2 0,0-1 0,1 1 0,0 0 0,-10 8 0,-12 9 0,23-17 0,-1 1 0,1-1 0,0 1 0,0 0 0,0 1 0,1 0 0,0 0 0,0 0 0,1 0 0,-6 10 0,2 1 0,0-1 0,2 1 0,-9 35 0,14-44 0,-1-1 0,1 1 0,1 0 0,0-1 0,0 1 0,0-1 0,1 1 0,0 0 0,0-1 0,1 1 0,0-1 0,4 9 0,-4-13 0,1 1 0,-1-1 0,1 1 0,0-1 0,0 0 0,0 0 0,1-1 0,-1 1 0,1 0 0,-1-1 0,1 0 0,0 0 0,0 0 0,0-1 0,0 1 0,0-1 0,7 2 0,6 0 0,-1 0 0,1 0 0,19-1 0,-9-1 0,1 1 0,44 9 0,43 12 0,-77-17 0,0-1 0,0-3 0,0-1 0,40-4 0,10 0 0,-21 5 0,75-4 0,-135 1 0,0 1 0,-1-1 0,1 0 0,-1-1 0,1 0 0,-1 0 0,1 0 0,-1-1 0,0 0 0,0 0 0,-1-1 0,1 1 0,0-1 0,-1 0 0,0-1 0,0 1 0,-1-1 0,1 0 0,-1 0 0,0-1 0,0 1 0,-1-1 0,1 0 0,2-8 0,2-7 0,-2-1 0,0 0 0,2-23 0,-7 36 0,0 0 0,-1-1 0,0 1 0,0 0 0,-1 0 0,0-1 0,0 1 0,-1 0 0,-1 0 0,-3-10 0,-3 5-1365,0 3-5461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2:57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559 2 24575,'-31'0'0,"10"-1"0,-1 0 0,0 2 0,1 1 0,-1 0 0,1 2 0,0 0 0,-31 11 0,-16 8 0,56-21 0,1 1 0,0 1 0,0 0 0,0 0 0,0 1 0,1 0 0,0 1 0,0 0 0,0 1 0,-9 9 0,0 3 0,2 1 0,0 1 0,-22 37 0,33-47 0,0 0 0,0 0 0,1 1 0,-5 19 0,8-25 0,1-1 0,0 1 0,0-1 0,0 1 0,1-1 0,0 1 0,0-1 0,0 1 0,1-1 0,0 1 0,0-1 0,3 11 0,-2-13 0,0 0 0,1 1 0,-1-1 0,1 0 0,0 0 0,0-1 0,0 1 0,0-1 0,1 1 0,-1-1 0,1 0 0,-1 0 0,1 0 0,0-1 0,-1 0 0,6 2 0,5 1 0,0-1 0,0 0 0,19 1 0,102-4 0,9 1 0,-81 10 0,-46-7 0,0 0 0,26 0 0,-28-3 0,1 0 0,0-1 0,0 0 0,0-1 0,-1 0 0,27-7 0,-38 7 0,0-1 0,1 0 0,-2 0 0,1 0 0,0 0 0,0 0 0,-1-1 0,1 0 0,-1 1 0,0-1 0,0-1 0,0 1 0,0 0 0,0-1 0,-1 1 0,1-1 0,-1 0 0,0 0 0,0 0 0,-1 0 0,1 0 0,-1 0 0,0 0 0,0-1 0,0-6 0,3-8 0,-2-1 0,-1 0 0,0 0 0,-2 0 0,0 1 0,-1-1 0,-1 0 0,0 1 0,-8-20 0,9 34 0,-1 0 0,1 0 0,-1 1 0,-1-1 0,1 1 0,0 0 0,-1 0 0,0 0 0,0 1 0,0-1 0,-1 1 0,1 0 0,-1 0 0,-7-3 0,3 2 0,0 0 0,0 1 0,0 0 0,0 0 0,-1 1 0,1 0 0,-13 0 0,-47 2-1365,48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3:0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1402 208 24575,'-1096'0'0,"1079"0"0,1 1 0,-1 1 0,1 0 0,-22 7 0,29-7 0,0 1 0,0 1 0,1 0 0,-1 0 0,1 0 0,0 1 0,0 0 0,-14 13 0,-13 11 0,29-25 0,1 0 0,-1 0 0,1 0 0,0 1 0,0 0 0,1 0 0,-1 0 0,1 0 0,0 1 0,1 0 0,-1-1 0,1 1 0,0 1 0,1-1 0,0 0 0,-3 9 0,3-4 0,1 0 0,0 0 0,0 1 0,1-1 0,0 0 0,3 17 0,-2-23 0,0 0 0,0 0 0,1-1 0,0 1 0,0 0 0,0-1 0,0 1 0,1-1 0,-1 1 0,1-1 0,0 0 0,1 0 0,-1-1 0,1 1 0,-1-1 0,8 5 0,20 10 0,0-2 0,1-1 0,1-2 0,1-1 0,45 9 0,-62-17 0,1-2 0,-1 0 0,1-1 0,19-1 0,-19-1 0,-1 1 0,0 1 0,0 1 0,23 5 0,-1 0 0,0-1 0,0-2 0,1-2 0,69-5 0,-16 1 0,-3 3 0,99-3 0,-179 0 0,0 0 0,1 0 0,-1-1 0,0-1 0,12-5 0,-12 4 0,0 1 0,0 0 0,1 1 0,17-3 0,-12 3 0,0 0 0,0 0 0,0-2 0,0 0 0,23-11 0,-30 12 0,0-1 0,0-1 0,0 1 0,-1-1 0,0-1 0,0 0 0,0 0 0,-1 0 0,13-18 0,-17 20 0,0-1 0,-1 1 0,1-1 0,-1 0 0,0 0 0,-1 0 0,0-1 0,1 1 0,-1-12 0,-3-62 0,0 40 0,3 27 0,-1 0 0,-1 1 0,0-1 0,-1 0 0,0 1 0,0-1 0,-2 1 0,0 0 0,-9-21 0,1 12 0,-1 1 0,-1 1 0,-1 0 0,0 1 0,-2 0 0,0 2 0,-36-28 0,20 24-1365,17 14-5461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3:0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24575,'0'-1'0,"1"0"0,-1 0 0,1 0 0,-1 0 0,1 0 0,0 0 0,-1 0 0,1 0 0,0 0 0,0 0 0,0 1 0,0-1 0,-1 0 0,1 0 0,0 1 0,0-1 0,0 1 0,0-1 0,1 1 0,0-1 0,29-12 0,-22 10 0,7-2 0,1 1 0,0 0 0,31-2 0,15-4 0,-44 7-455,1 0 0,25 0 0,-26 3-6371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3:1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24575,'23'24'0,"-16"-15"0,1-1 0,0 0 0,16 12 0,25 11 0,98 47 0,-146-77 0,0-1 0,0 1 0,1-1 0,-1 1 0,0-1 0,0 1 0,0 0 0,0-1 0,0 1 0,0 0 0,0 0 0,0 0 0,0 0 0,0 0 0,-1 0 0,1 0 0,0 0 0,-1 0 0,1 0 0,-1 0 0,1 1 0,0 0 0,-1 0 0,-1-1 0,1 0 0,0 0 0,-1 0 0,1 0 0,0 0 0,-1 0 0,0 0 0,1 0 0,-1 0 0,0 0 0,1 0 0,-1 0 0,0 0 0,0 0 0,0 0 0,1-1 0,-1 1 0,-2 1 0,-9 4 0,1 1 0,-1-1 0,-20 6 0,15-5 0,-27 20-1365,32-19-5461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3:2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1494 74 24575,'-91'2'0,"-99"-4"0,128-10 0,45 8 0,1 1 0,-28-2 0,9 4 0,7 1 0,1-2 0,0 0 0,-29-7 0,24 3 0,-34-2 0,-13-2 0,19 3 0,0 3 0,-107 5 0,57 1 0,77-2 0,0-1 0,1 1 0,0 2 0,-56 11 0,60-8 0,21-4 0,-1 0 0,1 0 0,1 1 0,-1 0 0,0 0 0,-9 5 0,14-6 0,0 0 0,1 0 0,-1 0 0,1 1 0,-1-1 0,1 1 0,0-1 0,0 1 0,0-1 0,-1 1 0,2 0 0,-1-1 0,0 1 0,0 0 0,0 0 0,1 0 0,-1 0 0,1-1 0,-1 1 0,1 0 0,0 0 0,0 0 0,0 0 0,0 0 0,0 0 0,0 0 0,1 0 0,0 3 0,1 3 0,1 0 0,0 0 0,0-1 0,1 1 0,-1-1 0,2 0 0,-1 0 0,9 10 0,46 48 0,-50-57 0,1 0 0,20 13 0,14 11 0,-38-28 0,0 1 0,0-1 0,0 0 0,1-1 0,-1 1 0,1-1 0,0 0 0,11 2 0,61 10 0,-8-2 0,-35-7 0,0 0 0,1-3 0,-1-1 0,67-5 0,-15 1 0,354 2 0,-431 0 0,-1-1 0,0-1 0,0 1 0,-1-2 0,1 1 0,0-1 0,-1-1 0,1 0 0,-1 0 0,0-1 0,-1 0 0,1-1 0,-1 1 0,0-2 0,0 1 0,-1-1 0,0 0 0,0-1 0,7-9 0,12-14-455,1 1 0,34-28 0,-49 49-6371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3:29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24575,'374'0'-1365,"-354"0"-5461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3:3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24575,'3'1'0,"0"0"0,-1 1 0,1-1 0,0 0 0,0 1 0,-1 0 0,1 0 0,-1 0 0,0 0 0,1 0 0,-1 0 0,0 0 0,0 1 0,0-1 0,-1 1 0,1 0 0,1 3 0,13 15 0,10-1 0,-21-17 0,1 1 0,-1 0 0,1 1 0,-1-1 0,-1 1 0,1 0 0,5 7 0,-9-11 0,-1 1 0,1-1 0,-1 0 0,1 0 0,-1 0 0,0 0 0,1 0 0,-1 0 0,0 1 0,0-1 0,0 0 0,0 0 0,0 0 0,0 0 0,0 1 0,-1-1 0,1 0 0,0 0 0,-1 2 0,0-1 0,-1 0 0,1 0 0,-1 1 0,0-1 0,1 0 0,-1 0 0,0-1 0,0 1 0,0 0 0,-1-1 0,1 1 0,-3 1 0,-39 17 83,34-16-373,1 0 1,0 0-1,0 1 1,-10 6-1,4 2-6536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3:38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726 256 24575,'-4'-1'0,"1"0"0,-1 0 0,1-1 0,0 1 0,0-1 0,0 0 0,0 0 0,0 0 0,0-1 0,0 1 0,1 0 0,-1-1 0,-3-5 0,-13-10 0,-80-50 0,85 59 0,0 1 0,0 0 0,-1 1 0,-1 1 0,1 0 0,-1 1 0,0 1 0,-20-4 0,-32-9 0,35 6 0,-4-2 0,0 2 0,0 1 0,-40-4 0,73 14 0,1 0 0,-1 0 0,0 0 0,1 0 0,-1 1 0,1 0 0,-1-1 0,1 1 0,-1 0 0,1 1 0,0-1 0,-1 1 0,1-1 0,0 1 0,0 0 0,0 0 0,-2 3 0,0-1 0,1 1 0,-1-1 0,2 1 0,-1 0 0,0 1 0,1-1 0,0 1 0,0-1 0,-2 9 0,1-5 0,2-1 0,-1 1 0,1-1 0,1 1 0,0 0 0,0 0 0,0 0 0,1-1 0,1 1 0,0 0 0,0 0 0,0 0 0,1-1 0,4 12 0,-1-12 0,1-1 0,0 0 0,0-1 0,1 0 0,-1 0 0,1 0 0,1-1 0,-1 0 0,13 6 0,1 2 0,4 3 0,52 21 0,12 8 0,-65-32 0,0-1 0,1-1 0,32 9 0,-26-11 0,1-1 0,-1-1 0,45 3 0,-60-9 0,0-1 0,0-1 0,0 0 0,0-1 0,-1 0 0,1-1 0,0-1 0,26-11 0,-34 12 0,-1-1 0,1 1 0,-1-1 0,0-1 0,-1 1 0,1-1 0,9-10 0,-12 11 0,-1 0 0,0 0 0,-1 0 0,1-1 0,-1 1 0,0-1 0,0 1 0,0-1 0,0 0 0,-1 0 0,0 0 0,0 0 0,0-8 0,0 8-227,-1 0-1,0 0 1,0-1-1,-1 1 1,-1-9-1,-4-2-6598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8:59:18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24575,'0'3'0,"0"1"0,1-1 0,-1 0 0,1 1 0,0-1 0,0 0 0,0 0 0,0 0 0,1 0 0,0 0 0,-1 0 0,1 0 0,0 0 0,0-1 0,0 1 0,1-1 0,-1 1 0,3 1 0,7 5 0,0 0 0,1-1 0,13 6 0,17 13 0,-15-6 0,0-1 0,0-1 0,2-1 0,0-2 0,55 22 0,-50-27 0,2 2 0,-1-1 0,1-2 0,1-2 0,0-2 0,61 3 0,-37-8 0,-21 1 0,0-3 0,48-6 0,-77 6 0,0-2 0,0 0 0,0 0 0,0-1 0,0 0 0,-1-1 0,0-1 0,0 0 0,-1 0 0,1-1 0,15-13 0,-3-3 0,-17 17 0,-1 0 0,1 0 0,0 1 0,0-1 0,1 1 0,-1 1 0,1-1 0,0 1 0,0 1 0,1-1 0,-1 1 0,1 0 0,-1 1 0,14-3 0,-5 3-112,109-18-1141,-102 14-5573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4:1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7:2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29 24575,'-3'-2'0,"0"-1"0,-1 1 0,1 0 0,-1 0 0,0 0 0,1 1 0,-1-1 0,0 1 0,0 0 0,0 0 0,0 0 0,-6 0 0,-55-2 0,47 3 0,-312 1 0,325-1 0,0 0 0,-1 1 0,1-1 0,-1 1 0,1 0 0,0 0 0,0 1 0,0 0 0,0 0 0,0 0 0,0 0 0,0 1 0,0-1 0,-6 6 0,5-2 0,1 0 0,-1 0 0,1 1 0,0 0 0,0 0 0,1 0 0,0 0 0,-5 13 0,-13 12 0,19-29 0,0 1 0,0 0 0,0 0 0,0 0 0,1 0 0,-1 0 0,-2 7 0,-2 10 0,1 0 0,1 0 0,1 1 0,0-1 0,2 1 0,1 0 0,1 30 0,1-47 0,0 0 0,1 0 0,0 0 0,0 0 0,0-1 0,0 1 0,0-1 0,1 0 0,0 1 0,0-1 0,0-1 0,1 1 0,-1 0 0,1-1 0,0 1 0,0-1 0,5 3 0,0 0 0,0 0 0,1-1 0,0 0 0,0 0 0,1-1 0,17 5 0,4-2 0,1-1 0,0-1 0,55 0 0,-70-4 0,0 1 0,31 7 0,-30-5 0,40 3 0,-32-6 0,-10 0 0,0 0 0,0-2 0,22-2 0,-35 2 0,1 0 0,-1 0 0,1 0 0,-1-1 0,0 1 0,1-1 0,-1 0 0,0-1 0,0 1 0,-1-1 0,1 1 0,0-1 0,-1 0 0,0-1 0,0 1 0,6-7 0,16-25 0,-17 26 0,-1 0 0,0 0 0,-1-1 0,0 0 0,-1 0 0,1 0 0,-2-1 0,0 0 0,0 0 0,4-20 0,1-28 0,-5 41 0,-1 1 0,1-23 0,-4 33 0,-1 0 0,1 1 0,-1-1 0,0 0 0,-1 1 0,1-1 0,-1 1 0,-1-1 0,-4-9 0,0 4 0,0 0 0,0 1 0,-2 0 0,-10-12 0,-12-16-1365,23 27-5461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37:5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41:47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1402 97 24575,'-374'0'0,"354"-1"0,0-1 0,-28-7 0,-27-2 0,52 8 0,0 0 0,0-2 0,-24-8 0,25 6 0,0 1 0,0 2 0,-29-3 0,-43-5 0,61 7 0,-50-2 0,46 6 0,12 0 0,-38 4 0,56-3 0,-1 1 0,1 1 0,0 0 0,0 0 0,0 0 0,0 1 0,0 0 0,1 0 0,-11 7 0,-35 24 0,30-20 0,1 1 0,0 0 0,-19 20 0,34-29 0,0 0 0,1 0 0,0 0 0,0 1 0,1 0 0,0 0 0,0 0 0,1 0 0,0 1 0,0 0 0,1-1 0,-1 1 0,2 0 0,-2 9 0,1-3 0,1 1 0,1 0 0,2 23 0,-2-33 0,1 0 0,0-1 0,0 1 0,1-1 0,-1 0 0,1 1 0,0-1 0,0 0 0,1 0 0,-1 0 0,1 0 0,0-1 0,0 1 0,0-1 0,5 5 0,10 5 0,0-2 0,0 0 0,1-1 0,0-1 0,32 11 0,-21-8 0,79 40 0,-34-20 0,32 11 0,-69-33 0,0-2 0,1-1 0,45 2 0,-22 1 0,-43-6 0,0 0 0,22 0 0,286-5 0,-310 0 0,0-1 0,1-1 0,22-6 0,-14 3 0,-20 4 0,-1-1 0,1 1 0,0-1 0,-1 0 0,0 0 0,0-1 0,0 1 0,0-1 0,-1 0 0,1-1 0,-1 1 0,0-1 0,0 1 0,5-10 0,1-2 0,-1 0 0,-1 0 0,11-29 0,-13 22 0,-2-1 0,0 1 0,-2-1 0,0 0 0,-2 0 0,-1 0 0,-4-30 0,4 46 0,-1-1 0,-1 0 0,1 1 0,-2-1 0,1 1 0,-6-10 0,-12-31 0,10 15-1365,5 19-5461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41:4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24575,'23'0'0,"0"1"0,-1 2 0,34 7 0,28 14 0,16 4 0,21-9 0,-81-13-1365,-22-4-5461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41:49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24575,'0'3'0,"0"0"0,0 0 0,0 0 0,0 0 0,1 0 0,-1 0 0,1 0 0,0 0 0,0 0 0,0-1 0,0 1 0,0 0 0,0 0 0,1-1 0,0 1 0,-1-1 0,1 0 0,0 1 0,0-1 0,0 0 0,0 0 0,1 0 0,-1 0 0,6 3 0,-2 0 0,23 17 0,-15-13 0,0 2 0,-1 0 0,16 16 0,-27-25 0,0 1 0,0-1 0,0 1 0,0-1 0,0 1 0,-1 0 0,1 0 0,-1 0 0,1 0 0,-1 0 0,0 0 0,-1 0 0,1 0 0,0 0 0,-1 0 0,0 0 0,1 1 0,-1-1 0,-1 0 0,1 0 0,0 0 0,-1 1 0,-1 3 0,1-3 4,-1-1-1,0 1 1,0 0-1,0-1 1,0 1 0,-1-1-1,1 1 1,-1-1-1,0 0 1,0 0-1,0-1 1,-1 1-1,1-1 1,-1 1-1,-5 2 1,-4 1-90,-1-1 0,1 0-1,-18 3 1,1 1-991,15-4-5749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41:52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633 74 24575,'-4'-1'0,"0"0"0,-1 0 0,1-1 0,0 1 0,0-1 0,1 0 0,-1 0 0,-5-5 0,-10-4 0,-5 3 0,1 0 0,-2 1 0,1 1 0,-1 2 0,0 0 0,-26 1 0,-23-1 0,-85 9 0,154-4 0,0 0 0,0 1 0,0 0 0,0 0 0,0 0 0,1 1 0,-1-1 0,1 1 0,-1 0 0,1 1 0,0-1 0,1 1 0,-1-1 0,0 1 0,1 0 0,-4 6 0,2-3 0,0 0 0,1 1 0,0-1 0,0 1 0,0 0 0,1 0 0,0 0 0,1 1 0,-2 9 0,-8 48 0,7-43 0,1 0 0,0 27 0,3-27 0,0-6 0,0 0 0,2 0 0,0 0 0,5 25 0,-5-38 0,0 0 0,1 0 0,-1 0 0,1 1 0,0-1 0,0-1 0,0 1 0,1 0 0,-1 0 0,1-1 0,0 0 0,0 1 0,0-1 0,0 0 0,1-1 0,-1 1 0,1 0 0,0-1 0,0 0 0,0 0 0,0 0 0,4 1 0,14 3 0,1 0 0,-1-2 0,1 0 0,26 0 0,-28-2 0,43 8 0,-46-6 0,1 0 0,21 0 0,311-5 0,-345 1 0,0 0 0,0 0 0,0-1 0,0 0 0,0 0 0,0-1 0,0 0 0,0 0 0,0 0 0,-1-1 0,1 1 0,-1-1 0,0-1 0,0 1 0,0-1 0,0 0 0,0 0 0,-1 0 0,0-1 0,0 1 0,0-1 0,0 0 0,-1 0 0,0-1 0,5-9 0,-2-1 0,-1 0 0,0 0 0,-1-1 0,-1 1 0,0-1 0,-1 0 0,-1 0 0,-1-21 0,-1 25 0,0 0 0,0 1 0,-1-1 0,-1 0 0,0 1 0,-1-1 0,0 1 0,-10-20 0,-4-9 0,14 29 0,-1 0 0,0 1 0,-1-1 0,0 1 0,-1 1 0,0-1 0,-1 1 0,-9-10 0,13 17-97,0 0-1,-1 1 1,1 0-1,-1 0 1,1 0-1,-1 0 1,0 1-1,0-1 1,0 1-1,0 1 1,0-1-1,0 1 0,-6 0 1,-8-1-6729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47:56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1075 401 24575,'-4'-1'0,"1"0"0,0 0 0,0-1 0,0 1 0,0-1 0,0 0 0,0 0 0,0 0 0,0 0 0,1-1 0,-1 1 0,1-1 0,-4-4 0,-13-12 0,16 17 0,-53-36 0,1-3 0,-54-55 0,90 80 0,0 1 0,0 1 0,-2 1 0,-21-11 0,19 11 0,7 5 0,-1 1 0,1 1 0,-1 1 0,-35-7 0,30 7 0,-118-17 0,103 16 0,0 2 0,0 2 0,0 1 0,-63 6 0,96-4 0,-1-1 0,1 1 0,-1 0 0,0 0 0,1 1 0,0-1 0,-1 1 0,1 0 0,0 0 0,0 0 0,0 1 0,0-1 0,0 1 0,1 0 0,-4 4 0,2-2 0,1 0 0,0 1 0,1 0 0,-1-1 0,1 1 0,0 0 0,1 1 0,-1-1 0,-1 10 0,-1 11 0,1 0 0,2 1 0,1-1 0,2 33 0,0-27 0,0-21 0,0 0 0,1 0 0,0 0 0,1 0 0,1-1 0,0 1 0,0-1 0,1 0 0,0 0 0,1-1 0,0 1 0,13 15 0,9 8 0,2-1 0,38 32 0,-17-16 0,-45-44 0,1 0 0,-1-1 0,1 0 0,0 0 0,0 0 0,12 4 0,28 16 0,-26-9 0,0-2 0,1 0 0,0-2 0,28 11 0,-30-13 0,32 18 0,15 6 0,16-4 0,24 10 0,-91-33 0,-1-1 0,2-1 0,25 4 0,-1 0 0,-8-3 0,1-1 0,-1-2 0,0-1 0,59-6 0,-85 3 0,1 1 0,-1-1 0,0-1 0,0 0 0,0 0 0,0 0 0,0-1 0,-1 0 0,1 0 0,-1 0 0,0-1 0,0 0 0,-1 0 0,0-1 0,0 1 0,5-8 0,0-1 0,0 1 0,-2-2 0,1 1 0,-2-1 0,0 0 0,7-22 0,-11 24 0,0-1 0,-1 0 0,0 1 0,-1-1 0,0 0 0,-2 0 0,1 0 0,-2 0 0,1 1 0,-2-1 0,-7-23 0,5 21 0,-1 1 0,-1-1 0,-1 1 0,0 0 0,-1 1 0,0 0 0,-1 0 0,-1 1 0,-14-14 0,-13-7-341,-2 2 0,-1 2-1,-71-39 1,99 62-6485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48:0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774 331 24575,'0'-3'0,"0"0"0,-1 1 0,0-1 0,1 0 0,-1 1 0,0-1 0,0 1 0,0-1 0,-1 1 0,1-1 0,-1 1 0,1 0 0,-1 0 0,0 0 0,0 0 0,0 0 0,-3-3 0,-49-31 0,10 7 0,-136-118 0,156 123 0,22 20 0,-1 0 0,0 1 0,0-1 0,-1 1 0,1 0 0,-1 0 0,0 0 0,1 1 0,-1-1 0,0 1 0,0 0 0,-1 0 0,1 0 0,0 1 0,-1 0 0,-6-2 0,-4 1 0,0 1 0,0 0 0,0 1 0,0 1 0,0 0 0,0 1 0,1 1 0,-1 0 0,1 1 0,-1 0 0,-25 13 0,-4 2 0,31-15 0,1 1 0,0 1 0,0 0 0,-17 12 0,25-14 0,0-1 0,1 1 0,-1-1 0,1 1 0,0 0 0,0 1 0,0-1 0,0 0 0,1 1 0,-1 0 0,1 0 0,1-1 0,-1 1 0,1 0 0,-2 9 0,0 0 0,1 1 0,1-1 0,0 1 0,1-1 0,0 1 0,2 0 0,-1-1 0,2 0 0,0 1 0,0-1 0,2 0 0,-1-1 0,2 1 0,0-1 0,12 19 0,-1-5 0,2-2 0,1 0 0,1-2 0,36 32 0,-31-31 0,-13-11 0,1-1 0,0 0 0,0-1 0,1-1 0,20 10 0,14 9 0,-39-22 0,1 0 0,1-1 0,-1-1 0,1 1 0,14 3 0,7 0 0,0-1 0,1-2 0,-1-1 0,1-2 0,0-1 0,46-4 0,-78 2 0,0 0 0,1-1 0,-1 1 0,0-1 0,1 0 0,-1 0 0,0 0 0,0 0 0,0 0 0,0 0 0,0-1 0,0 1 0,0-1 0,0 1 0,-1-1 0,1 0 0,0 0 0,-1 0 0,0 0 0,1 0 0,-1 0 0,0 0 0,0 0 0,0 0 0,0 0 0,0-1 0,-1 1 0,1 0 0,0-5 0,0-8 0,0 1 0,0 0 0,-1 0 0,-3-16 0,1 5 0,2 16 0,0 1 0,1 0 0,-2 0 0,1 0 0,-1 0 0,-1 0 0,1 0 0,-1 0 0,0 0 0,-1 1 0,0-1 0,0 1 0,-1-1 0,0 1 0,-6-7 0,-46-73-1365,46 72-5461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48:0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1426 329 24575,'0'-2'0,"-1"1"0,0-1 0,1 1 0,-1 0 0,0 0 0,0-1 0,0 1 0,1 0 0,-1 0 0,-1 0 0,1 0 0,0 0 0,0 0 0,0 0 0,-3-1 0,-24-15 0,20 13 0,-98-54 0,77 42 0,-1 2 0,-49-16 0,42 17 0,-44-23 0,1 2 0,54 25 0,-37-20 0,47 21 0,0 0 0,-1 1 0,0 1 0,0 1 0,0 1 0,-1 0 0,-32-2 0,-130 5 0,86 4 0,77-4 0,0 1 0,1 0 0,-1 2 0,0 0 0,1 0 0,0 2 0,-1 0 0,-30 13 0,-7 4 0,44-19 0,0 1 0,0 1 0,1 0 0,-1 0 0,1 1 0,0 0 0,0 1 0,1 0 0,0 0 0,0 1 0,-8 8 0,10-7 0,1 0 0,-1 0 0,1 1 0,1 0 0,0 0 0,0 0 0,0 0 0,1 1 0,1 0 0,0-1 0,0 1 0,1 0 0,0 0 0,0 0 0,1 0 0,1 0 0,2 15 0,-2-18 0,0 0 0,1-1 0,0 1 0,0-1 0,1 1 0,0-1 0,0 0 0,0 0 0,1 0 0,-1-1 0,2 1 0,-1-1 0,0 0 0,1 0 0,8 6 0,8 5 0,0-1 0,41 22 0,-18-12 0,-24-16 0,0 0 0,0-1 0,0-1 0,1 0 0,41 5 0,27 10 0,84 22 0,-148-38 0,47 6 0,4 1 0,123 17 0,-175-27 0,34 7 0,-39-5 0,0-2 0,25 1 0,-17-3 0,155-3 0,-178 2 0,-1-1 0,0 1 0,0-1 0,0 0 0,1 0 0,-1 0 0,0-1 0,-1 1 0,1-1 0,0 0 0,0 1 0,-1-1 0,1 0 0,-1-1 0,1 1 0,-1 0 0,0-1 0,0 1 0,0-1 0,0 0 0,0 1 0,-1-1 0,1 0 0,-1 0 0,0 0 0,0 0 0,0-1 0,0 1 0,0-5 0,2-10 0,-1 0 0,-1 0 0,-1-1 0,-2-21 0,0 10 0,1 21 11,0-1 1,0 0-1,-2 0 0,1 1 0,-1-1 0,0 1 0,-1 0 0,-8-16 0,-6-5-489,-24-31 0,33 49-31,1 0-6317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8:59:19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24575,'19'-1'0,"1"-1"0,-1-1 0,27-8 0,9-2 0,-50 12 0,6-1 0,-1 1 0,0-1 0,1 2 0,11 0 0,-21 0 0,0 0 0,0 0 0,0 0 0,0 0 0,0 0 0,0 1 0,0-1 0,0 0 0,0 1 0,0-1 0,0 1 0,0-1 0,0 1 0,0-1 0,0 1 0,-1 0 0,1 0 0,0-1 0,0 1 0,0 1 0,0-1 0,-1 1 0,0-1 0,0 0 0,0 1 0,0-1 0,0 1 0,0-1 0,0 0 0,0 1 0,-1-1 0,1 0 0,0 1 0,-1-1 0,1 0 0,-1 0 0,0 1 0,1-1 0,-1 0 0,0 0 0,0 0 0,0 1 0,-13 17 8,-1-2 0,0 0 0,-28 24 0,22-22-4,-31 36 0,46-47-160,1 0 0,-1 0 0,2 0 0,-1 1-1,1-1 1,0 1 0,1 0 0,-5 19 0,4-4-6670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48:0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24575,'7'1'0,"-1"0"0,1 0 0,-1 1 0,1 0 0,-1 0 0,0 1 0,12 6 0,18 7 0,159 27 0,-156-31 0,-22-6 0,1-1 0,0-1 0,1 0 0,19 1 0,26 7 94,-30-5-1553,-16-4-5367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48:07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24575,'0'4'0,"1"1"0,0 0 0,0 0 0,0 0 0,1-1 0,0 1 0,-1 0 0,2-1 0,-1 0 0,0 1 0,1-1 0,0 0 0,5 5 0,7 8 0,29 25 0,-22-23 0,-7-6 0,0-1 0,23 14 0,16 11 0,-53-36 0,0 0 0,0 0 0,1 0 0,-1 0 0,0 0 0,0 0 0,-1 0 0,1 0 0,0 0 0,0 0 0,0 1 0,-1-1 0,1 0 0,-1 1 0,1-1 0,-1 0 0,1 1 0,-1-1 0,0 0 0,0 1 0,0-1 0,0 1 0,0 2 0,0-2 0,-1 0 0,0 0 0,0 0 0,0 0 0,0 0 0,0 0 0,-1 0 0,1 0 0,-1-1 0,1 1 0,-1 0 0,1-1 0,-4 3 0,-7 4 0,0-1 0,0 0 0,-25 10 0,31-15 0,-9 5-455,-1 1 0,-27 20 0,31-19-6371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3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3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711 600 24575,'0'0'0,"1"-18"0,-1 0 0,-1 0 0,0 1 0,-2-1 0,0 0 0,0 1 0,-8-18 0,-3-3 0,8 20 0,0 0 0,-2 0 0,0 0 0,-1 1 0,-21-29 0,2 9 0,23 28 0,-1 0 0,-1 1 0,1 0 0,-1 0 0,-1 1 0,1 0 0,-15-10 0,4 6 0,-16-12 0,-54-24 0,51 29 0,-29-11 0,58 26 0,-16-4 0,-43-9 0,60 14 0,0 2 0,0-1 0,-1 1 0,1 0 0,0 0 0,0 1 0,0 0 0,0 0 0,0 1 0,0 0 0,-6 3 0,8-2 0,1 0 0,0 0 0,-1 0 0,2 1 0,-1 0 0,0 0 0,1 0 0,0 0 0,-1 0 0,2 1 0,-1-1 0,0 1 0,1 0 0,-2 5 0,-1 1 0,1 1 0,0 1 0,1-1 0,-3 23 0,2 25 0,3 1 0,6 59 0,-4-113 0,0-1 0,0 1 0,1-1 0,0 1 0,0-1 0,0 0 0,1 0 0,0 0 0,0 0 0,0-1 0,1 1 0,-1-1 0,2 0 0,-1 0 0,0 0 0,1-1 0,0 1 0,0-1 0,0 0 0,11 6 0,23 26 0,-10-8 0,45 50 0,36 13 0,-103-85 0,0-1 0,0-1 0,1 1 0,0-1 0,0-1 0,0 0 0,0 0 0,1 0 0,15 2 0,-8-2 0,0-2 0,0 0 0,1 0 0,22-4 0,-32 2 0,0-1 0,-1-1 0,1 1 0,-1-1 0,0 0 0,1-1 0,-1 0 0,6-5 0,13-7 0,-17 12-65,0 0 0,-1-1 0,0 0 0,0 0 0,0-1 0,-1 0 0,1-1 0,-1 1 0,-1-1 0,0 0 0,1 0 0,-2-1 0,1 1 0,-1-1 0,-1 0 0,1 0 0,-1-1 0,-1 1 0,0-1 0,2-10 0,-3 1-6761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3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24575,'5'0'0,"0"1"0,-1-1 0,1 1 0,-1 0 0,1 0 0,-1 1 0,1 0 0,-1-1 0,0 2 0,1-1 0,-1 0 0,0 1 0,-1-1 0,5 5 0,6 5 0,-1 2 0,16 19 0,7 8 0,-17-23-120,-3-3-129,-1 0 0,-1 0 0,0 2 0,21 32 0,-29-37-6577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3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24575,'0'1'0,"0"1"0,1 0 0,-1-1 0,1 1 0,0 0 0,-1-1 0,1 1 0,0-1 0,0 1 0,0-1 0,0 0 0,0 1 0,0-1 0,1 0 0,-1 0 0,0 0 0,2 2 0,31 19 0,-16-10 0,7 7 0,30 16 0,-54-35 0,0 0 0,-1 1 0,1-1 0,0 0 0,-1 1 0,1-1 0,0 0 0,0 0 0,-1 0 0,1 0 0,0 0 0,0 0 0,-1 0 0,1 0 0,0 0 0,-1 0 0,1 0 0,0 0 0,0 0 0,-1-1 0,1 1 0,0 0 0,-1 0 0,1-1 0,0 1 0,-1-1 0,1 1 0,-1 0 0,1-1 0,0 1 0,-1-1 0,1 0 0,-1 1 0,0-1 0,1 1 0,-1-1 0,1 0 0,-1 1 0,0-1 0,1 0 0,-1 1 0,0-1 0,0 0 0,0 1 0,0-1 0,1 0 0,-1 0 0,0 1 0,-1-2 0,5-44 0,-4 41 0,0-14 0,2 0 0,0 0 0,1 0 0,1 0 0,1 0 0,1 1 0,0-1 0,15-28 0,-14 32-1365,-3 1-5461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48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41 24575,'-17'-1'0,"1"0"0,-30-8 0,28 5 0,0 1 0,-21-1 0,23 3 0,-10 1 0,0-1 0,-49-10 0,71 10 0,0 0 0,1 0 0,-1 0 0,0 0 0,0 1 0,1-1 0,-1 1 0,0 0 0,0 1 0,0-1 0,0 0 0,1 1 0,-1 0 0,0 0 0,1 0 0,-1 1 0,1-1 0,-1 1 0,1 0 0,-1-1 0,1 2 0,0-1 0,0 0 0,0 1 0,0-1 0,1 1 0,-1 0 0,1 0 0,-1 0 0,1 0 0,0 0 0,-3 7 0,-3 5 0,0 1 0,1 0 0,1 0 0,1 1 0,0 0 0,1 0 0,-3 26 0,3 11 0,3 58 0,1-70 0,1-33 0,0-1 0,0 1 0,1-1 0,0 1 0,0-1 0,1 0 0,0 1 0,7 11 0,39 59 0,-48-78 0,4 5 0,1 1 0,0-1 0,0-1 0,0 1 0,11 7 0,-9-8 0,-1 1 0,1 0 0,-2 0 0,9 10 0,-7-7 0,0-1 0,1 0 0,0 0 0,1 0 0,-1-1 0,1-1 0,0 0 0,1 0 0,0-1 0,0 0 0,0-1 0,0 0 0,19 3 0,-6-2 0,1-1 0,0-2 0,0 0 0,0-1 0,36-5 0,-53 3 0,0-1 0,0 0 0,0-1 0,-1 1 0,1-2 0,-1 1 0,0-1 0,0 0 0,0 0 0,0-1 0,-1 0 0,1 0 0,9-12 0,-3 3 0,-1-1 0,-1 0 0,0 0 0,16-34 0,-23 41 0,-1-1 0,0 0 0,-1 0 0,0 0 0,0 0 0,-1 0 0,1-12 0,-5-70 0,1 36 0,2 36 0,0 3 0,0 1 0,-1-1 0,-4-19 0,3 29 0,1 0 0,-1 1 0,0-1 0,-1 1 0,0-1 0,0 1 0,0 0 0,0 0 0,-1 0 0,1 0 0,-1 1 0,-5-5 0,-68-68 0,72 72 27,0 0 0,0 0-1,1 0 1,-6-10 0,-10-12-1526,11 18-5327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56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64 24575,'-332'0'0,"328"0"0,0 0 0,1 0 0,-1 1 0,0-1 0,1 1 0,-1 0 0,0 0 0,1 0 0,-1 0 0,1 0 0,0 1 0,-1 0 0,1 0 0,0 0 0,0 0 0,-5 5 0,5-4 0,0 1 0,1-1 0,0 1 0,-1 0 0,1 0 0,0 0 0,1 0 0,-1 0 0,1 0 0,0 1 0,0-1 0,0 0 0,1 1 0,-1 4 0,-2 54 0,9 96 0,-4-139 0,2-1 0,0 1 0,1-1 0,1 0 0,1 0 0,16 32 0,-18-43 0,1 0 0,1 0 0,13 13 0,14 19 0,-24-28 0,1 0 0,0-1 0,0 0 0,1 0 0,26 15 0,-37-24 0,1-1 0,0 0 0,-1 0 0,1 0 0,0 0 0,0 0 0,0 0 0,0 0 0,0-1 0,0 1 0,0-1 0,0 1 0,1-1 0,-1 0 0,0 0 0,0 0 0,0 0 0,0 0 0,0-1 0,0 1 0,0-1 0,0 1 0,0-1 0,0 0 0,0 0 0,0 1 0,0-1 0,0-1 0,0 1 0,0 0 0,-1 0 0,3-3 0,3-4 0,-1 0 0,1 0 0,-1-1 0,-1 0 0,7-14 0,-1 3 0,-4 4 0,-1 0 0,0 0 0,-1-1 0,-1 1 0,3-26 0,5-18 0,16-82 0,-20 110 0,-2 6 0,0-1 0,-1 0 0,0-28 0,-4 41 44,1 0 0,5-23 0,2-10-1541,-7 30-5329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57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24575,'0'22'0,"-2"-1"0,0 0 0,-7 33 0,-1-9 0,4-12 0,-18 51 0,18-68-1365,2-1-5461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2:59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24575,'2'24'0,"2"-1"0,0 1 0,2-1 0,1 0 0,0 0 0,20 38 0,-24-54 0,-3-5 0,0-1 0,1 1 0,-1-1 0,1 1 0,0-1 0,-1 1 0,1-1 0,0 0 0,0 1 0,0-1 0,0 0 0,0 0 0,0 0 0,0 1 0,1-1 0,-1 0 0,0-1 0,0 1 0,1 0 0,-1 0 0,1 0 0,-1-1 0,1 1 0,-1-1 0,1 1 0,-1-1 0,1 0 0,0 1 0,-1-1 0,1 0 0,-1 0 0,1 0 0,0 0 0,-1-1 0,3 1 0,-1-2 0,1 1 0,-1-1 0,0 0 0,0 0 0,0 0 0,0 0 0,-1-1 0,1 1 0,-1-1 0,1 0 0,-1 0 0,0 1 0,0-1 0,3-6 0,20-24-326,-19 27-713,3-5-5787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8:59:20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24575,'20'-3'0,"-1"0"0,0-2 0,0 0 0,0-1 0,0-1 0,19-10 0,-18 9 0,-14 6 0,21-10 0,2 1 0,31-7 0,-17 8 0,-17 3 0,0 1 0,36-2 0,-52 7 0,0 1 0,-1 1 0,1-1 0,0 2 0,0-1 0,-1 2 0,1-1 0,-1 1 0,1 1 0,8 4 0,12 10 0,-1 1 0,-1 2 0,0 1 0,-2 1 0,-1 2 0,34 40 0,5 3 0,-51-56 0,1-1 0,27 18 0,21 16 0,-50-35 25,0-1 0,1 0 0,26 13-1,5 2-1488,-28-12-5362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8:3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8:4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820 451 24575,'-2'0'0,"-1"-1"0,0 1 0,0-1 0,1 0 0,-1 0 0,0 0 0,1 0 0,-1 0 0,1-1 0,-1 1 0,1-1 0,0 0 0,-4-3 0,-26-29 0,29 31 0,-87-109 0,84 104 0,-1 0 0,0 1 0,0 0 0,-1 0 0,0 0 0,0 1 0,-12-7 0,-69-30 0,15 8 0,52 24 0,1 2 0,-36-11 0,35 13 0,0 0 0,1-2 0,-22-12 0,21 10 0,0 0 0,-1 1 0,0 2 0,-32-8 0,54 16 0,-1-1 0,0 1 0,1-1 0,-1 1 0,0 0 0,0 0 0,1 0 0,-1 0 0,0 0 0,0 1 0,1-1 0,-1 0 0,0 1 0,0-1 0,1 1 0,-1 0 0,1 0 0,-1-1 0,1 1 0,-1 0 0,-2 2 0,2 0 0,-1 0 0,1 0 0,0-1 0,1 1 0,-1 0 0,0 0 0,1 1 0,-1-1 0,1 0 0,-1 6 0,-1 7 0,0-1 0,2 1 0,0 28 0,1-42 0,-1 4 0,1 1 0,0 0 0,0-1 0,1 1 0,0 0 0,0-1 0,0 1 0,1-1 0,0 1 0,0-1 0,1 0 0,0 0 0,0 0 0,0 0 0,1 0 0,0-1 0,5 7 0,18 20 0,-22-24 0,1-1 0,-1-1 0,2 1 0,-1-1 0,12 9 0,106 82 0,-93-75 0,-15-10 0,0 0 0,1-1 0,0-1 0,0-1 0,35 13 0,-28-14 0,0 0 0,-1 1 0,31 18 0,-45-23 0,0 0 0,-1-1 0,1 0 0,0-1 0,0 0 0,1 0 0,-1-1 0,19 1 0,4-2 0,39-6 0,-53 3-1365,-4-2-5461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8:49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24575,'35'2'0,"-1"2"0,1 1 0,-1 1 0,0 3 0,51 18 0,-53-18 0,-25-7 0,1 0 0,-1 0 0,1 1 0,-1 0 0,0 0 0,13 9 0,-7-4-1365,0-1-5461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8:5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24575,'2'1'0,"1"-1"0,-1 1 0,0-1 0,1 1 0,-1 0 0,0 0 0,1 0 0,-1 1 0,0-1 0,0 0 0,0 1 0,3 2 0,25 26 0,-21-20 0,5 3 0,34 37 0,-46-48 0,0 1 0,-1-1 0,1 0 0,0 1 0,-1-1 0,0 1 0,1-1 0,-1 1 0,0 0 0,-1-1 0,1 1 0,0 0 0,-1 0 0,1 0 0,-1 0 0,0-1 0,0 1 0,-1 6 0,0-7 0,0 0 0,0 0 0,-1 0 0,1 0 0,-1-1 0,0 1 0,1 0 0,-1-1 0,0 1 0,0-1 0,0 0 0,0 0 0,0 1 0,0-1 0,0 0 0,0-1 0,-4 2 0,-44 11 0,46-12 0,-124 27 0,93-19-1365,21-4-5461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8:57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0 24575,'-7'1'0,"-1"0"0,1 1 0,-1 0 0,1 0 0,0 0 0,0 1 0,0 0 0,0 0 0,0 1 0,-6 4 0,-61 46 0,29-19 0,28-23 0,0 0 0,1 1 0,1 1 0,1 0 0,-1 1 0,-19 28 0,21-22 0,0 1 0,1 0 0,1 1 0,1 0 0,1 0 0,-10 44 0,13-38 0,0-4 0,2-1 0,0 1 0,1 25 0,2-28 0,2-1 0,1 1 0,0-1 0,2 1 0,0-1 0,1 0 0,9 21 0,-13-39 0,8 20 0,0-1 0,1 0 0,17 26 0,-20-38 0,-4-4 0,0-1 0,0 0 0,0 0 0,0-1 0,1 1 0,0-1 0,0 0 0,0 0 0,0 0 0,1 0 0,0-1 0,0 0 0,0 0 0,0 0 0,0 0 0,0-1 0,8 2 0,12 1 0,0-2 0,1 0 0,-1-2 0,1-1 0,47-5 0,-62 2 0,0 0 0,0 0 0,0-1 0,0 0 0,-1-1 0,0-1 0,0 1 0,0-1 0,0-1 0,-1 0 0,11-11 0,14-9 0,-29 23 0,0 0 0,-1-1 0,1 0 0,-1 0 0,5-7 0,-6 6 0,1 1 0,0 0 0,1 0 0,-1 0 0,7-4 0,-3 2 0,-1-1 0,1 1 0,-1-1 0,-1-1 0,1 1 0,-1-1 0,-1 0 0,0 0 0,0-1 0,-1 1 0,0-1 0,3-12 0,-1 0 0,-1 0 0,-1 0 0,-1 0 0,0-39 0,-3 52 0,-1 1 0,0 0 0,0 0 0,-1 0 0,0 0 0,0 0 0,-1 0 0,0 1 0,-7-14 0,-4 0 0,-29-37 0,-9-13 0,1-10-1365,44 69-5461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8:5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24575,'1'70'0,"-3"81"0,-9-91 0,8-44 0,0 1 0,-2 23 0,5 25-1365,0-46-5461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9:00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24575,'0'6'0,"1"-1"0,-1 0 0,1 0 0,0 0 0,0 0 0,0 0 0,1 0 0,0-1 0,0 1 0,0 0 0,4 4 0,1 2 0,1 0 0,18 17 0,-15-17 0,-1 0 0,12 18 0,30 46 0,-51-74-3,0 1-1,0-1 0,0 0 1,0 1-1,1-1 0,-1 0 1,1 0-1,-1 0 0,0 0 1,1 0-1,0 0 0,-1-1 1,1 1-1,0 0 0,-1-1 1,1 0-1,0 1 0,-1-1 1,1 0-1,0 0 0,3 0 1,-2 0 19,0-1 1,0 0 0,-1 0 0,1 0-1,0 0 1,0 0 0,0-1-1,-1 1 1,1-1 0,-1 1-1,5-5 1,-1 0-203,1-1 1,-1 0-1,0 0 0,0-1 1,-1 1-1,0-1 1,5-13-1,-4 7-6640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9:24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358 220 24575,'-6'1'0,"0"2"0,0-1 0,0 1 0,0-1 0,1 2 0,-1-1 0,-6 5 0,9-5 0,-6 4 0,1 0 0,0 1 0,0 0 0,1 0 0,0 0 0,-7 13 0,-19 21 0,-16 24 0,27-35 0,4-2 0,0 0 0,-17 41 0,13-23 0,13-26 0,2 0 0,0 1 0,2-1 0,0 1 0,2 1 0,0-1 0,1 0 0,2 34 0,-1 2 0,0-36 0,0 1 0,1-1 0,2 1 0,4 25 0,-3-41 0,-1 0 0,1 0 0,0-1 0,1 1 0,0-1 0,0 0 0,0 0 0,0 0 0,1 0 0,0-1 0,1 0 0,-1 0 0,1 0 0,0-1 0,7 5 0,-4-4 0,1 1 0,-1-1 0,1-1 0,0 0 0,0 0 0,1-1 0,-1-1 0,1 1 0,18 0 0,148-5 0,-161-1 0,1 0 0,-1-2 0,1 0 0,-2-1 0,1-1 0,-1 0 0,1-1 0,21-16 0,-3 4 0,-18 9 0,0 0 0,-1-2 0,0 1 0,-1-2 0,0 0 0,-1-1 0,-1 0 0,-1 0 0,0-2 0,0 1 0,-2-1 0,0-1 0,-1 0 0,8-28 0,-11 22 0,-1 0 0,-1-1 0,-2 0 0,0 1 0,-5-40 0,2-7 0,2 46 0,-1 0 0,-1 0 0,-9-41 0,5 38 0,3 11 0,-1 0 0,0 0 0,-1 0 0,-1 0 0,-1 1 0,0 0 0,-1 0 0,-12-17 0,-67-94 0,59 82 0,14 22 0,11 16 0,0 1 0,-1-1 0,0 1 0,-1 0 0,1 0 0,-11-9 0,13 14 0,0 0 0,1-1 0,-1 1 0,0 1 0,0-1 0,0 0 0,0 0 0,0 1 0,-1-1 0,1 1 0,0 0 0,0 0 0,0-1 0,0 1 0,0 1 0,-1-1 0,1 0 0,0 0 0,0 1 0,0-1 0,0 1 0,0 0 0,0 0 0,0 0 0,0 0 0,0 0 0,1 0 0,-5 3 0,-7 4-195,-1-1 0,0 0 0,0-1 0,-1 0 0,1-2 0,-30 7 0,25-8-6631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9:2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0 24575,'0'8'0,"0"0"0,-1 0 0,0 0 0,0 0 0,0 0 0,-1-1 0,-1 1 0,1 0 0,-1-1 0,0 0 0,-1 1 0,0-1 0,0-1 0,-10 13 0,-99 145 0,107-154 0,1 0 0,0 1 0,1 0 0,0 0 0,-2 14 0,3-14 0,0 0 0,-1-1 0,0 1 0,0-1 0,-10 16 0,8-15 25,0 0-1,1 1 0,0 0 0,-6 18 1,-7 19-1512,12-36-5339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9:2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24575,'1'13'0,"0"0"0,1 1 0,0-1 0,1 0 0,1 0 0,7 18 0,0 1 0,-9-22 0,1 1 0,-2 0 0,0 0 0,0-1 0,-1 13 0,0-14 0,0 1 0,0-1 0,1 1 0,0-1 0,1 0 0,5 18 0,-6-25 0,0 0 0,-1 0 0,1 0 0,1-1 0,-1 1 0,0 0 0,0 0 0,1-1 0,-1 1 0,1-1 0,-1 1 0,1-1 0,0 0 0,-1 0 0,1 1 0,0-1 0,0 0 0,0-1 0,4 2 0,-2-1 0,0 0 0,0-1 0,0 1 0,0-1 0,0 0 0,0-1 0,0 1 0,0-1 0,7-2 0,4-2 0,-1 0 0,1-1 0,-1-1 0,16-11 0,13-10 0,-21 13 0,45-22 0,-63 35-170,-1 0-1,1 0 0,-1 0 1,0 0-1,0 0 0,0-1 1,4-3-1,2-6-6655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8:59:22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24575,'6'0'0,"6"0"0,8 0 0,6 0 0,-3-6 0,2-1 0,2 0 0,1 2 0,2 1 0,1 1 0,-4 2-8191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9:4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24575,'1'30'0,"-2"1"0,-1-1 0,-9 43 0,-12 37 0,11-53 0,6-28 0,-15 46 0,12-41-1365,6-18-5461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9:47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24575,'0'18'0,"-1"13"0,2 0 0,1-1 0,9 47 0,-7-60 0,-2-4 0,1 0 0,1 0 0,0 0 0,0 0 0,1 0 0,1-1 0,0 0 0,10 15 0,-15-26 0,1 0 0,-1 1 0,0-1 0,1 0 0,-1 0 0,0 0 0,1 0 0,-1-1 0,1 1 0,0 0 0,-1-1 0,1 1 0,-1-1 0,1 1 0,0-1 0,0 0 0,-1 0 0,1 1 0,0-1 0,-1-1 0,1 1 0,0 0 0,0 0 0,-1-1 0,1 1 0,-1-1 0,1 1 0,0-1 0,-1 1 0,1-1 0,-1 0 0,1 0 0,-1 0 0,1 0 0,-1 0 0,2-2 0,8-7 0,0 1 0,-1-2 0,14-16 0,-11 11 0,37-53-1365,-41 54-5461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7:59:4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1 24575,'-5'0'0,"1"1"0,-1 0 0,0 0 0,1 0 0,-1 0 0,1 1 0,-1 0 0,1 0 0,0 0 0,0 1 0,0-1 0,0 1 0,-6 5 0,-7 8 0,-24 28 0,16-17 0,-13 11 0,17-19 0,2 1 0,0 1 0,-21 30 0,-25 35 0,-3 5 0,37-46 0,21-32 0,1 0 0,0 0 0,1 1 0,-10 23 0,7-8 0,2 0 0,1 0 0,1 1 0,2 0 0,1 0 0,1 0 0,2 0 0,2 39 0,0-59 0,1-1 0,0 0 0,0 1 0,1-1 0,0 0 0,1 0 0,5 9 0,-7-14 0,0-1 0,0 0 0,0 1 0,0-1 0,1 0 0,0 0 0,-1 0 0,1 0 0,0-1 0,0 1 0,1-1 0,-1 0 0,1 0 0,-1 0 0,1 0 0,-1 0 0,1-1 0,7 2 0,65 8 0,135 0 0,-161-11 0,-22 2 0,0-2 0,0-2 0,0 0 0,0-2 0,30-8 0,-53 10 0,0 0 0,0-1 0,0 0 0,-1 0 0,1 0 0,-1 0 0,0-1 0,0 1 0,0-1 0,0 0 0,-1-1 0,1 1 0,-1 0 0,0-1 0,0 0 0,-1 0 0,0 0 0,3-6 0,1-7 0,0-1 0,0 0 0,3-33 0,-4-1 0,-2 1 0,-5-57 0,0 17 0,1 76 0,-1-1 0,-7-29 0,5 28 0,1 0 0,-1-21 0,-7-56 0,6 66 0,-1-45 0,5 61-195,0 1 0,0-1 0,-1 1 0,-1 0 0,0-1 0,-9-21 0,5 21-6631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0:58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604 0 24575,'-4'1'0,"1"1"0,-1-1 0,0 1 0,1 0 0,0 0 0,-1 0 0,1 1 0,0-1 0,0 1 0,0 0 0,1-1 0,-5 7 0,-8 5 0,-14 12 0,9-8 0,-1-1 0,0-1 0,-27 16 0,-16 8 0,40-25 0,1-1 0,-42 18 0,61-30 0,-21 7 0,0 1 0,1 1 0,0 1 0,1 1 0,0 1 0,-34 28 0,45-32-1365,2-2-5461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0:5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24575,'0'16'0,"-2"-1"0,0 0 0,-1 0 0,0 0 0,-1 0 0,0-1 0,-2 1 0,-12 25 0,9-23 0,-12 30 0,19-44 0,1 1 0,0-1 0,0 1 0,0-1 0,0 1 0,1-1 0,-1 1 0,1 0 0,0 6 0,1-8 0,0-1 0,-1 1 0,1-1 0,0 1 0,0-1 0,0 0 0,0 0 0,0 1 0,0-1 0,0 0 0,1 0 0,-1 0 0,0 0 0,1 0 0,-1-1 0,0 1 0,1 0 0,-1-1 0,1 1 0,-1-1 0,1 1 0,0-1 0,-1 1 0,1-1 0,-1 0 0,3 0 0,48 1 0,-41-2 0,28 1 0,-6 0 0,1-2 0,0-1 0,39-8 0,-51 7 58,42-3 0,-42 6-551,-1-1-1,25-6 0,-31 4-6332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1:0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928 69 24575,'-101'-2'0,"-108"4"0,191 1 0,0 1 0,1 0 0,-24 9 0,-21 6 0,28-12 0,1 2 0,0 1 0,1 1 0,0 2 0,-46 26 0,31-18 0,41-19 0,0 0 0,1 0 0,-1 1 0,0-1 0,1 1 0,0 0 0,0 1 0,0 0 0,0-1 0,0 1 0,1 1 0,-1-1 0,-5 9 0,-15 20 0,20-27 0,0 0 0,0 1 0,0-1 0,1 1 0,0 0 0,1 0 0,0 0 0,-3 9 0,-2 10 0,1 1 0,2 1 0,0-1 0,0 30 0,5-48 0,0 0 0,1 0 0,0 0 0,1 0 0,0 0 0,0-1 0,1 1 0,0-1 0,0 1 0,1-1 0,0 0 0,0 0 0,1-1 0,0 1 0,1-1 0,9 10 0,2 0 0,0-1 0,22 16 0,-30-26 0,-1-1 0,1 0 0,0 0 0,0-1 0,1 0 0,-1-1 0,17 4 0,8 0 0,0-1 0,1-1 0,38-1 0,303-5 0,-355 0 0,0-2 0,0 0 0,-1-1 0,1-1 0,37-16 0,-40 13 0,-1-1 0,0-1 0,-1-1 0,0-1 0,19-17 0,-29 23 0,0-1 0,-1 0 0,0 0 0,0 0 0,-1 0 0,1-1 0,-2 0 0,1 0 0,-1 0 0,2-10 0,1-5 0,-1 0 0,3-35 0,-5-138 0,-5 106 0,3 86 0,-1-1 0,0 1 0,-1-1 0,1 1 0,-1 0 0,0-1 0,0 1 0,0 0 0,-1 0 0,1-1 0,-1 1 0,0 0 0,0 1 0,-1-1 0,1 0 0,-1 1 0,1-1 0,-1 1 0,0 0 0,-1 0 0,1 0 0,0 0 0,-1 1 0,0-1 0,-4-2 0,-46-35 0,40 29 0,-1-1 0,0 2 0,0 0 0,-1 1 0,-29-12 0,33 18-273,1 0 0,0 2 0,-1-1 0,-21 1 0,14 1-6553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2:01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24575,'1'15'0,"0"0"0,1 0 0,0 0 0,2 0 0,-1 0 0,2 0 0,0-1 0,1 1 0,14 24 0,-13-24 0,-1 0 0,0 0 0,-1 1 0,4 16 0,7 25 0,-10-39-115,-2-6-135,1 0 0,0 0 0,0 0 0,10 14 0,-8-15-6576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2:0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0 262 24575,'0'1'0,"1"0"0,-1 0 0,0-1 0,1 1 0,-1 0 0,0 0 0,1-1 0,-1 1 0,1 0 0,-1 0 0,1-1 0,0 1 0,-1-1 0,1 1 0,-1-1 0,1 1 0,0-1 0,0 1 0,-1-1 0,1 1 0,0-1 0,0 0 0,-1 1 0,1-1 0,1 0 0,28 8 0,-16-5 0,12 7 0,-18-6 0,1 0 0,-1-1 0,1 0 0,0-1 0,14 3 0,-21-5 0,-1 0 0,1 0 0,0 0 0,0 0 0,-1 0 0,1-1 0,0 1 0,0-1 0,-1 1 0,1-1 0,0 1 0,-1-1 0,1 0 0,-1 0 0,1 0 0,-1 0 0,1 0 0,-1 0 0,1 0 0,-1 0 0,0-1 0,0 1 0,0-1 0,0 1 0,0 0 0,0-1 0,0 0 0,0 1 0,-1-1 0,1 0 0,0 1 0,-1-1 0,1-3 0,15-52 0,10-45 0,-23 77-355,-1 0-1,-2-26 0,0 47 58,0-15-6528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2:0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55 24575,'-27'0'0,"0"1"0,0 1 0,-38 8 0,54-7 0,0 0 0,0 1 0,0 0 0,1 1 0,-1 0 0,1 1 0,1 0 0,-1 0 0,1 1 0,-15 13 0,18-14 0,-31 30 0,2 1 0,-43 59 0,70-85 0,1 1 0,1 0 0,0-1 0,0 2 0,2-1 0,-1 1 0,-4 24 0,5-10 0,1 2 0,2 46 0,2-58 0,-2-6 0,1-1 0,0 1 0,1-1 0,0 1 0,1-1 0,0 1 0,0-1 0,1 0 0,1 0 0,-1 0 0,7 10 0,6 7 0,1-1 0,1 0 0,1-1 0,34 35 0,-15-23 0,-21-18 0,1-1 0,1-1 0,28 18 0,-36-27 0,0-1 0,1 0 0,22 8 0,-29-14 0,0 1 0,1-1 0,-1 0 0,0-1 0,1 1 0,-1-1 0,1 0 0,-1-1 0,0 1 0,1-1 0,-1 0 0,8-2 0,5-3 0,-1-1 0,1-1 0,-1-1 0,0 0 0,-1-1 0,0 0 0,0-2 0,17-16 0,19-12 0,-34 27 0,0-1 0,18-18 0,-31 27 0,-1 1 0,1-2 0,-1 1 0,0-1 0,0 1 0,-1-1 0,1 0 0,-1 0 0,-1-1 0,1 1 0,-1-1 0,0 1 0,0-1 0,-1 0 0,0 0 0,0 1 0,-1-1 0,0-10 0,0-23 0,-3-120 0,1 149 0,0 0 0,0 0 0,-1 1 0,0-1 0,-1 1 0,0 0 0,-1 0 0,-8-13 0,-8-8 0,-28-32 0,-3-5 0,-40-53 0,86 114 0,0-1 0,-1 1 0,-14-10 0,-15-18 0,28 25-318,-1 1-1,0 1 1,-12-9-1,21 16 228,-11-7-6735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5:4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410 218 24575,'-7'1'0,"0"0"0,-1 1 0,1 0 0,0 1 0,0 0 0,0 0 0,1 0 0,-1 1 0,1 0 0,0 0 0,-6 5 0,-9 5 0,6-3 0,1 0 0,-18 17 0,19-15 0,-2-1 0,-16 12 0,19-15 0,1 1 0,-1 1 0,2-1 0,-1 2 0,-10 15 0,-19 20 0,34-40 0,-1 1 0,1 0 0,1 0 0,0 0 0,0 1 0,0 0 0,1 0 0,1 0 0,-1 0 0,2 1 0,-1-1 0,-1 18 0,0 8 0,3 0 0,3 45 0,0-15 0,-2-61 0,0 0 0,0 1 0,0-1 0,0 0 0,1 0 0,0 0 0,0 0 0,0 1 0,0-1 0,0-1 0,1 1 0,0 0 0,0 0 0,0 0 0,0-1 0,0 1 0,1-1 0,0 0 0,0 0 0,0 0 0,0 0 0,0 0 0,0-1 0,1 1 0,-1-1 0,1 0 0,0 0 0,-1 0 0,1-1 0,0 1 0,0-1 0,0 0 0,6 1 0,13 1 0,-1-1 0,0-1 0,1 0 0,-1-2 0,1-1 0,-1-1 0,0-1 0,0 0 0,0-2 0,23-9 0,-25 5 0,-1 0 0,22-16 0,-20 12 0,32-16 0,-40 24 0,-1-1 0,0-1 0,0 0 0,-1 0 0,0-1 0,-1-1 0,0 1 0,0-2 0,-1 0 0,12-17 0,3-10 0,36-80 0,-40 74 0,38-56 0,-38 70 0,-7 5 0,-1-2 0,-1 0 0,-2 0 0,11-44 0,-17 60 0,0-1 0,-1 0 0,0 0 0,-1 0 0,0 0 0,-1 0 0,0-1 0,-1 1 0,-1 0 0,-3-14 0,3 23 0,0 0 0,0 0 0,-1 0 0,1 0 0,-1 0 0,0 0 0,0 1 0,0-1 0,0 1 0,0 0 0,0 0 0,-1 0 0,1 1 0,-1-1 0,1 1 0,-1-1 0,-5 0 0,-8-3 0,-1 1 0,-23-2 0,-17 2 0,-73 4 0,53 2 0,69-2 0,-1 1 0,1-1 0,0 2 0,0 0 0,-1 0 0,2 0 0,-1 1 0,0 0 0,0 1 0,-9 6 0,3-1 0,1 1 0,1 1 0,-1 0 0,-17 20 0,17-18-1365,1-2-5461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9:03:21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24575,'1'16'0,"1"1"0,0 0 0,8 22 0,-1 1 0,15 53 0,-16-65 0,-1 0 0,-1 1 0,3 36 0,-4-26 0,2 0 0,1-1 0,2 0 0,17 43 0,-8-21 0,-8-26 0,10 59 0,-11-33 0,-4-32 0,-2 1 0,2 40 0,-6-60-73,-1 18-185,2-1-1,1 1 1,1-1-1,7 28 1,-6-36-6568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5:5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592 104 24575,'-97'-2'0,"-105"5"0,190-2 0,0 1 0,0 1 0,0 0 0,0 1 0,0 0 0,1 0 0,0 1 0,0 1 0,0 0 0,1 0 0,0 1 0,0 1 0,0-1 0,1 2 0,0-1 0,1 1 0,0 0 0,0 1 0,1 0 0,1 0 0,-1 1 0,2 0 0,-1 0 0,-5 19 0,0 17 0,-9 90 0,9-77 0,8-51 0,1 1 0,0 0 0,0 0 0,1 0 0,1 0 0,-1 0 0,2 0 0,-1 0 0,2-1 0,1 12 0,2-4 0,0 0 0,12 26 0,-14-37 0,0-1 0,1 1 0,-1-1 0,1 0 0,0 0 0,1 0 0,-1-1 0,1 0 0,-1 0 0,12 7 0,1 0 0,-8-4 0,1-1 0,0 0 0,0 0 0,0-1 0,0-1 0,1 0 0,0 0 0,0-1 0,0 0 0,21 2 0,212-5 0,-108-2 0,-129 2 0,-1 0 0,1 0 0,0-1 0,-1 0 0,1 0 0,-1-1 0,1 0 0,-1 0 0,0-1 0,0 1 0,0-1 0,8-6 0,-10 6 0,0 0 0,-1 0 0,1-1 0,-1 1 0,0-1 0,0 0 0,0 0 0,-1 0 0,0 0 0,1 0 0,-1-1 0,-1 1 0,1-1 0,-1 1 0,0-1 0,0 0 0,1-9 0,2-55 0,-6-74 0,-1 29 0,3 63 0,-1-1 0,-15-88 0,13 124 0,0-1 0,-2 1 0,1 0 0,-2 0 0,0 0 0,-11-17 0,16 30-65,-2-1-80,1-1 1,-1 1-1,0 0 1,0 0 0,0 0-1,0 0 1,-1 0-1,-6-5 1,-4 1-6682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5:5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653 61 24575,'-26'-1'0,"-1"0"0,1-2 0,-39-9 0,24 6 0,0 1 0,0 2 0,-74 5 0,36 0 0,73-2 0,0 0 0,-1 0 0,1 1 0,0-1 0,0 2 0,0-1 0,0 1 0,0 0 0,0 0 0,0 0 0,1 1 0,-1 0 0,1 0 0,-1 1 0,1-1 0,0 1 0,1 0 0,-1 0 0,1 1 0,0-1 0,0 1 0,0 0 0,0 0 0,-4 10 0,3-7 0,-1 1 0,0 1 0,0-1 0,1 1 0,1 0 0,-1 0 0,2 0 0,-1 0 0,1 1 0,1-1 0,-2 20 0,4-24 0,-2 9 0,2 0 0,0 1 0,0-1 0,2 1 0,4 20 0,-5-32 0,0 0 0,0-1 0,1 1 0,0 0 0,-1-1 0,1 1 0,1-1 0,-1 0 0,0 0 0,1 0 0,0 0 0,-1 0 0,1 0 0,0-1 0,1 1 0,-1-1 0,0 0 0,1 0 0,-1 0 0,1 0 0,0-1 0,-1 1 0,1-1 0,0 0 0,0 0 0,4 0 0,59 3 0,-51-4 0,0 1 0,0 1 0,19 3 0,12 3 0,0-2 0,1-2 0,0-2 0,55-5 0,-6 1 0,-89 2 0,1-1 0,0-1 0,-1 1 0,1-1 0,-1-1 0,1 1 0,-1-2 0,0 1 0,0-1 0,-1 0 0,1-1 0,-1 1 0,0-2 0,0 1 0,0-1 0,-1 0 0,9-10 0,-3 2 0,-1-1 0,-1 0 0,0-1 0,-1 0 0,0 0 0,-2-1 0,9-26 0,-11 23 0,-2-1 0,0 1 0,-1 0 0,-1-1 0,-1 1 0,-4-36 0,4 53-45,0 0-1,-1 1 1,1-1-1,-1 0 1,0 1-1,0-1 1,0 1-1,0-1 1,0 1-1,-1 0 1,1-1-1,-1 1 1,1 0-1,-1 0 1,0 0-1,0 0 1,0 0-1,0 1 1,0-1-1,0 1 1,0-1-1,-1 1 1,1 0-1,-1-1 0,1 1 1,-1 1-1,1-1 1,-1 0-1,-4 0 1,-13-2-6781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6:0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894 217 24575,'-1'5'0,"-1"-1"0,1 1 0,-1 0 0,0-1 0,0 1 0,-1-1 0,-4 7 0,1-2 0,-9 19 0,7-12 0,-1-1 0,0 0 0,-1 0 0,-14 14 0,-8 11 0,27-31 0,-1-1 0,-1 0 0,1 0 0,-1-1 0,-1 0 0,-10 8 0,9-8 0,-1 1 0,1 1 0,1 0 0,-10 12 0,10-11 0,-1 0 0,0-1 0,-19 15 0,-9 4 0,17-13 0,-41 25 0,52-36 0,0 0 0,0 0 0,0-1 0,-1 0 0,1-1 0,-1 0 0,1 0 0,-14 0 0,3-1 0,-87-1 0,95 0 0,0-2 0,0 1 0,1-2 0,-1 0 0,0 0 0,-18-9 0,23 9 0,-8-4 0,0-1 0,-18-12 0,27 15 0,1 1 0,0-1 0,0 1 0,1-1 0,0-1 0,0 1 0,0-1 0,0 1 0,-2-7 0,-1-2 0,2 0 0,-1 0 0,2 0 0,0-1 0,1 0 0,0 0 0,1 0 0,1 0 0,0 0 0,1 0 0,1 0 0,0 0 0,1 0 0,1 0 0,0 1 0,1-1 0,1 1 0,0-1 0,8-15 0,2-4 0,-8 19 0,0 0 0,0 0 0,2 0 0,14-19 0,-11 19 0,1 0 0,0 1 0,1 0 0,1 1 0,0 1 0,1 0 0,26-14 0,-33 21 0,0 1 0,1 0 0,-1 1 0,1 0 0,0 0 0,0 1 0,0 0 0,0 1 0,0 0 0,1 0 0,-1 1 0,0 1 0,0 0 0,1 0 0,-1 1 0,11 3 0,26 12 0,-1 1 0,0 3 0,-2 1 0,48 33 0,-73-44 0,-1 1 0,25 22 0,-38-29 0,1 1 0,-1 0 0,0 0 0,0 0 0,-1 0 0,1 1 0,-1 0 0,-1 0 0,0 0 0,4 11 0,13 42-1365,-13-43-5461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7:45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8:09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24575,'509'0'0,"-497"-1"-222,-1 0-1,1-1 0,-1 0 1,15-5-1,-24 6-29,13-3-6574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8:1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 24575,'-5'0'0,"1"1"0,0-1 0,-1 1 0,1 1 0,0-1 0,0 0 0,0 1 0,0 0 0,0 0 0,0 0 0,0 1 0,1-1 0,-5 4 0,-43 45 0,35-34 0,-9 11 0,18-19 0,0 0 0,-1-1 0,-8 8 0,14-15 0,0 1 0,0-1 0,0 1 0,1 0 0,-1-1 0,1 1 0,-1 0 0,1 0 0,0 0 0,-2 4 0,3-5 0,0 0 0,-1-1 0,1 1 0,0 0 0,0 0 0,0 0 0,0-1 0,0 1 0,0 0 0,0 0 0,0-1 0,0 1 0,1 0 0,-1 0 0,0 0 0,0-1 0,1 1 0,-1 0 0,0-1 0,1 1 0,0 1 0,2 0 0,-1 0 0,0-1 0,1 1 0,0 0 0,-1-1 0,1 0 0,0 1 0,-1-1 0,1-1 0,0 1 0,0 0 0,0 0 0,0-1 0,0 0 0,3 0 0,23 2 0,-3-1 0,44 9 0,-41-6-144,0-1 1,0-1-1,32-2 0,-42-1-646,0 1-6036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8:12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663 156 24575,'-7'0'0,"0"1"0,0 0 0,0 1 0,-13 4 0,-20 4 0,24-9 0,0 1 0,0 1 0,0 1 0,0 0 0,1 1 0,0 0 0,0 2 0,-16 8 0,15-7 0,0-1 0,-1 0 0,-25 6 0,29-10 0,-1 1 0,1 0 0,0 1 0,1 1 0,-1 0 0,-21 15 0,-24 16 0,49-32 0,0 0 0,0 0 0,1 1 0,-1 0 0,1 1 0,1-1 0,-1 2 0,1-1 0,-11 16 0,7-7 0,1 0 0,1 1 0,1 1 0,0-1 0,-6 24 0,13-36 0,-1 0 0,1 1 0,1-1 0,-1 1 0,1-1 0,0 1 0,0-1 0,0 1 0,1-1 0,0 1 0,0-1 0,0 0 0,1 1 0,0-1 0,0 0 0,0 0 0,1 0 0,-1 0 0,1-1 0,0 1 0,1-1 0,6 8 0,2 0 0,2-1 0,0 0 0,0 0 0,1-1 0,25 12 0,83 29 0,-21-11 0,-47-10 0,-39-21 0,-1 0 0,1-1 0,21 7 0,56 8 0,-46-14 0,107 13 0,-119-17 0,-1-1 0,1-1 0,0-2 0,60-7 0,-85 5 0,0 0 0,-1-2 0,1 1 0,-1-1 0,1 0 0,-1-1 0,0 0 0,-1 0 0,1-1 0,-1 0 0,0-1 0,0 0 0,0 0 0,-1-1 0,7-7 0,14-20 0,-22 27 0,0 1 0,-1-2 0,0 1 0,0 0 0,0-1 0,-1 0 0,5-12 0,-2-3 0,-2-1 0,0 0 0,-1 0 0,-2 0 0,0 0 0,-2-29 0,0 17 0,0 5 0,-4-34 0,2 54 0,0 1 0,0 0 0,-1-1 0,0 1 0,0 0 0,-2 1 0,-5-12 0,5 11 0,-83-129 0,77 124 0,-2 0 0,0 0 0,-1 1 0,0 1 0,-1 0 0,-23-15 0,4 4 0,27 18 0,0 1 0,0 0 0,0 0 0,-1 1 0,0 0 0,0 0 0,-17-5 0,0 3 0,-14-5 0,0 2 0,-1 2 0,-81-5 0,-56 13-1365,158-1-5461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7:58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24575,'79'2'0,"86"-4"0,-105-9 0,-44 8 0,1-1 0,23 0 0,159 5-1365,-180-1-5461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7:5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24575,'-1'7'0,"-1"-1"0,1 1 0,-2-1 0,1 1 0,-1-1 0,0 0 0,0 0 0,0 0 0,-8 9 0,-8 16 0,-6 17 0,-31 46 0,30-41 0,24-49 0,0 1 0,1-1 0,-1 1 0,1 0 0,0-1 0,0 1 0,1 0 0,-1 0 0,2 9 0,-1-13 0,1 1 0,0-1 0,0 1 0,0-1 0,0 1 0,0-1 0,0 0 0,0 0 0,0 1 0,1-1 0,-1 0 0,0 0 0,1 0 0,-1 0 0,1-1 0,-1 1 0,1 0 0,-1-1 0,1 1 0,0 0 0,-1-1 0,1 0 0,0 1 0,-1-1 0,3 0 0,49 1 0,-43-1 0,193-3-1365,-184 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8:3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913 155 24575,'-35'1'0,"0"1"0,-49 9 0,12 4 0,1 4 0,-117 47 0,164-55 0,-30 20 0,-9 5 0,47-27 0,0 0 0,1 2 0,-26 23 0,-10 8 0,1 2 0,39-33 0,1-1 0,-25 18 0,32-25 0,-1 1 0,0 0 0,1 0 0,0 0 0,0 0 0,0 1 0,0-1 0,1 1 0,-1 0 0,1 0 0,0 0 0,1 0 0,-1 0 0,1 0 0,0 0 0,1 0 0,-1 0 0,1 1 0,0-1 0,1 8 0,-1-7 0,0 1 0,1-1 0,-1 0 0,1 1 0,1-1 0,-1 0 0,1 0 0,0 0 0,1 0 0,-1-1 0,1 1 0,0 0 0,1-1 0,-1 0 0,1 0 0,9 9 0,6-1 0,2-1 0,0-1 0,0-2 0,32 12 0,-1-1 0,-11-6 0,0-2 0,1-2 0,77 9 0,-100-17 0,47 4 0,-39-4 0,43 8 0,-44-5 0,1-2 0,-1 0 0,1-2 0,0-1 0,-1-1 0,1-1 0,-1-2 0,1 0 0,-1-2 0,-1-1 0,50-20 0,-24-1 0,-39 21 0,0 0 0,0 0 0,16-4 0,-21 8 0,-1 0 0,0 0 0,0-1 0,0 1 0,0-1 0,0-1 0,-1 1 0,1-1 0,-1 0 0,5-6 0,6-9 0,19-33 0,-26 39 0,0-3 0,0 0 0,-1-1 0,-1 0 0,7-26 0,13-33 0,-23 65 0,0 1 0,-1-1 0,0 1 0,-1-1 0,0 0 0,-1 0 0,0 0 0,-1 0 0,0 0 0,-1 0 0,-3-15 0,1 13 0,0 0 0,-1 0 0,-1 1 0,0-1 0,0 1 0,-2 0 0,1 1 0,-2 0 0,-10-15 0,4 11 0,0 1 0,-1 0 0,-1 1 0,0 1 0,-1 0 0,-1 1 0,0 1 0,0 1 0,-24-10 0,20 11 20,0 1 0,0 1 0,0 0 0,-1 2 0,-25-3 0,-5 4-763,-59 2 1,93 2-6084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9:03:3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9:08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9:0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09:3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3:14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816 91 24575,'-40'2'0,"-56"10"0,33-3 0,41-5 0,-42 13 0,44-11 0,0-1 0,-31 5 0,21-6 0,1 1 0,0 2 0,0 1 0,1 2 0,0 0 0,0 2 0,-49 30 0,62-33 0,-7 5 0,-29 22 0,45-31 0,1 0 0,0 0 0,0 1 0,0-1 0,0 1 0,1 0 0,0 0 0,1 1 0,-6 11 0,4-6 0,1 1 0,0 0 0,1 1 0,0-1 0,1 1 0,1-1 0,0 1 0,2 19 0,-1-27 0,1-1 0,0 1 0,0 0 0,1-1 0,-1 0 0,1 1 0,1-1 0,-1 0 0,1 0 0,0 0 0,0 0 0,0-1 0,0 1 0,1-1 0,0 0 0,0 0 0,0 0 0,0 0 0,1-1 0,0 0 0,-1 0 0,11 5 0,45 25 0,-44-23 0,1 0 0,35 13 0,109 37 0,-143-55 0,0-1 0,22 1 0,16 4 0,-21-4 0,0-1 0,0-2 0,1-1 0,57-6 0,-81 2 0,-1 0 0,0 0 0,0-1 0,0-1 0,0 0 0,-1 0 0,0-1 0,14-10 0,28-14 0,-40 22 0,-1-1 0,1 0 0,-1 0 0,-1-1 0,0-1 0,0 0 0,10-15 0,-20 25 0,11-15 0,0 0 0,-1-1 0,-1-1 0,13-36 0,-17 34 0,-1 0 0,-1-1 0,-2 1 0,1-1 0,-2 1 0,-4-31 0,2-12 0,2 56 0,0-19 0,-5-40 0,3 57 0,0-1 0,0 0 0,-1 1 0,-1 0 0,0-1 0,0 1 0,-7-11 0,7 14 10,0 0 0,0 1 0,0-1 0,-1 1 0,0 0 0,0 0 0,0 0 0,0 1 0,-1 0 0,0 0 0,-10-5 0,8 5-175,-1 1 0,0 1 0,0-1 0,0 2 0,0-1 0,0 1 0,0 0 0,-12 1 0,2 0-6661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3:32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1151 161 24575,'-1'-1'0,"1"0"0,0-1 0,-1 1 0,1 0 0,-1 0 0,1-1 0,-1 1 0,0 0 0,1 0 0,-1 0 0,0 0 0,0 0 0,0 0 0,0 0 0,0 0 0,0 0 0,0 1 0,0-1 0,-2-1 0,-28-14 0,19 11 0,-1-1 0,0 0 0,0 1 0,-15-3 0,15 4 0,-1 0 0,0-1 0,-13-8 0,12 7 0,0 0 0,0 1 0,-1 1 0,1 0 0,-1 1 0,0 0 0,-19 1 0,11-1 0,0 0 0,-24-6 0,17 2 0,0 2 0,0 2 0,-1 0 0,1 3 0,-1 0 0,-31 5 0,52-3 0,0 1 0,0 0 0,0 1 0,1 0 0,0 0 0,0 1 0,0 1 0,0-1 0,-11 10 0,6-4 0,-2-1 0,-17 7 0,9-4 0,-43 28 0,10-6 0,44-26 0,1 0 0,0 1 0,0 0 0,1 1 0,0 0 0,1 1 0,-16 21 0,25-30 0,0 0 0,0 0 0,0 1 0,0-1 0,1 0 0,-1 1 0,1-1 0,0 1 0,0 0 0,0-1 0,1 1 0,-1 0 0,1 0 0,0-1 0,0 1 0,0 0 0,0 0 0,1-1 0,0 1 0,-1 0 0,1-1 0,1 1 0,-1-1 0,0 1 0,1-1 0,0 1 0,0-1 0,0 0 0,0 0 0,0 0 0,4 3 0,0 1 0,1-1 0,0 0 0,1 0 0,-1-1 0,1 0 0,0-1 0,0 1 0,0-1 0,1-1 0,-1 0 0,17 4 0,3 0 0,43 18 0,-48-16 0,0 0 0,1-2 0,28 5 0,-18-6 0,-1 3 0,63 23 0,16 5 0,175 29 0,-264-62 0,0 0 0,1-2 0,0 0 0,43-4 0,-16 0 0,-43 2 0,-1-1 0,1 0 0,-1 0 0,1-1 0,-1 0 0,1 0 0,-1-1 0,0 0 0,0 0 0,0-1 0,0 0 0,-1 0 0,0 0 0,0-1 0,0 0 0,0 0 0,8-11 0,-5 6 0,-2 0 0,1-1 0,-1-1 0,-1 1 0,0-1 0,0 0 0,-1-1 0,-1 1 0,4-20 0,0-2 0,-2 0 0,-2 0 0,1-40 0,-5 62-91,0 1 0,-1-1 0,-1 1 0,0-1 0,0 1 0,-1 0 0,0-1 0,-1 1 0,0 1 0,-1-1 0,0 1 0,-1 0 0,0 0 0,-15-18 0,12 19-6735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3:33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24575,'27'1'0,"-1"2"0,30 6 0,11 2 0,-33-6 0,41 13 0,16 2 0,14 5 0,-32-7 0,-55-15-455,0 2 0,30 12 0,-35-10-6371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3:34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 24575,'-5'1'0,"1"1"0,0-1 0,-1 1 0,1 0 0,0 1 0,0-1 0,0 1 0,0 0 0,1 0 0,-1 0 0,-3 5 0,-73 71 0,65-65 0,-26 32 0,37-42 0,1 1 0,0 0 0,-1 0 0,2 0 0,-1 0 0,0 1 0,1-1 0,0 1 0,1-1 0,-1 1 0,0 9 0,2-12 0,1 0 0,-1 0 0,1 0 0,0 1 0,0-1 0,0 0 0,1-1 0,-1 1 0,1 0 0,0 0 0,-1-1 0,1 1 0,1-1 0,-1 1 0,0-1 0,0 0 0,1 0 0,-1 0 0,1 0 0,0 0 0,0 0 0,-1-1 0,1 0 0,4 2 0,7 3 0,0 0 0,1-2 0,24 6 0,1 0-455,-1 1 0,49 20 0,-74-25-6371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6:2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601 24 24575,'-69'-1'0,"-78"3"0,128 2 0,-1 0 0,1 1 0,0 2 0,0-1 0,-28 16 0,29-14 0,-4 4 0,0 0 0,1 1 0,1 1 0,0 1 0,-33 31 0,46-38 0,1 0 0,-1 0 0,2 0 0,-1 1 0,1 0 0,1 0 0,0 1 0,0-1 0,0 1 0,2-1 0,-4 16 0,4-11 0,0-1 0,1 1 0,0-1 0,1 1 0,1 0 0,0-1 0,1 1 0,4 15 0,-5-26 0,0 0 0,0 1 0,1-1 0,-1 0 0,1 1 0,0-1 0,0 0 0,0 0 0,0-1 0,1 1 0,-1 0 0,1-1 0,0 1 0,-1-1 0,1 0 0,0 0 0,0 0 0,1 0 0,-1-1 0,0 1 0,1-1 0,-1 0 0,0 0 0,1 0 0,4 0 0,9 1 0,0 0 0,1-1 0,-1-2 0,20-1 0,0-1 0,2 3 0,-16 0 0,0 0 0,0-2 0,0 0 0,0-1 0,0-2 0,42-13 0,-52 12 0,0 1 0,0-2 0,-1 0 0,0 0 0,0-1 0,-1-1 0,14-12 0,-20 15 0,0 0 0,0-1 0,0 0 0,0 0 0,-1 0 0,-1 0 0,1-1 0,-1 1 0,0-1 0,-1 0 0,1 0 0,-2 0 0,1 0 0,0-9 0,-1-165 62,-3 95-1489,2 63-5399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6:3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85 24575,'0'3'0,"-1"-1"0,0 0 0,0 0 0,0 1 0,0-1 0,0 0 0,0 0 0,0 0 0,-1 0 0,1 0 0,-1 0 0,1 0 0,-1-1 0,0 1 0,0-1 0,0 1 0,-3 1 0,-37 22 0,24-16 0,1 1 0,0 1 0,1 0 0,0 1 0,-28 28 0,34-31 0,0 0 0,-21 13 0,23-17 0,0 0 0,0 1 0,1-1 0,-1 2 0,2-1 0,-1 1 0,-8 11 0,-16 25 0,21-31 0,0 1 0,1 0 0,1 1 0,-10 20 0,11-12 0,0 0 0,2 0 0,0 0 0,1 0 0,2 1 0,0 0 0,2 32 0,0-14 0,-1-19 0,1 0 0,5 33 0,-4-48 0,1-1 0,0 1 0,0 0 0,0 0 0,1-1 0,0 1 0,0-1 0,1 0 0,0 0 0,0 0 0,9 10 0,3 1 0,2 0 0,0-1 0,29 20 0,-38-30 0,1-1 0,-1 0 0,1 0 0,0-1 0,0-1 0,0 0 0,1 0 0,-1-1 0,1 0 0,13 0 0,3-1 0,0 0 0,0-2 0,42-7 0,-58 6 0,-1 0 0,1-2 0,-1 1 0,0-1 0,0 0 0,-1-1 0,1-1 0,-1 1 0,0-1 0,-1-1 0,16-13 0,-8 3 0,-1-1 0,-1-1 0,0 0 0,-1-1 0,-1 0 0,-1-1 0,-1 0 0,-1-1 0,-1 0 0,8-30 0,0 0 0,-10 35 0,-1 0 0,0 0 0,-1 0 0,2-27 0,-4 3 0,-2 0 0,-5-44 0,2 67 0,0-1 0,-1 1 0,-1 0 0,-1 0 0,0 1 0,-18-33 0,19 40 0,-3-6 0,0 1 0,-1 0 0,-1 1 0,0 0 0,-1 1 0,0 0 0,-1 0 0,-24-19 0,26 25 0,0 0 0,0 0 0,-1 1 0,0 0 0,0 1 0,-1 1 0,1-1 0,-1 2 0,0 0 0,0 0 0,0 1 0,0 0 0,-20 1 0,-103 3-1365,111-2-5461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7:5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556 67 24575,'-1'-1'0,"1"0"0,-1 0 0,1 0 0,-1 0 0,1 0 0,-1 0 0,0 1 0,1-1 0,-1 0 0,0 0 0,0 0 0,0 1 0,0-1 0,1 1 0,-1-1 0,0 0 0,0 1 0,0-1 0,-2 0 0,-27-10 0,22 8 0,-10-3 0,0 2 0,-31-6 0,3 2 0,39 6 0,-1 0 0,0 0 0,0 1 0,-1 0 0,1 0 0,0 1 0,0 0 0,0 1 0,0 0 0,0 0 0,0 0 0,0 1 0,0 0 0,0 1 0,-9 4 0,-34 17 0,42-21 0,-1 1 0,1 1 0,0-1 0,0 1 0,1 1 0,-1 0 0,-14 13 0,10-5 0,1 0 0,0 0 0,1 1 0,-18 33 0,26-43 0,1 1 0,-1-1 0,1 1 0,0 0 0,0 0 0,1 0 0,0 0 0,0 0 0,0 0 0,1 1 0,0-1 0,0 0 0,0 0 0,1 0 0,0 0 0,0 1 0,1-1 0,3 10 0,-2-12 0,-1 0 0,1 0 0,0 0 0,0 0 0,0-1 0,0 1 0,1-1 0,0 0 0,-1 0 0,1 0 0,0 0 0,1-1 0,6 4 0,8 2 0,38 11 0,-26-10 0,-6-1 0,0-1 0,0 0 0,1-2 0,0-2 0,0 0 0,27-1 0,-28-2 0,0-1 0,0-1 0,46-9 0,-64 9 0,0 0 0,1-1 0,-1 0 0,0 0 0,0-1 0,0 1 0,-1-1 0,1-1 0,-1 0 0,0 0 0,0 0 0,-1 0 0,0-1 0,0 0 0,0 0 0,6-11 0,-6 7 7,0 1-1,-1-1 1,0 0-1,-1 0 1,0-1-1,-1 1 1,2-20-1,-2-4-155,-3-38-1,-1 21-968,2 32-5708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9:04:3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1 749 24575,'2'-7'0,"0"-1"0,1 1 0,0 0 0,1 0 0,0 0 0,0 1 0,6-9 0,-8 12 0,33-51 0,-13 19 0,1 1 0,2 1 0,41-43 0,-49 59 0,115-118 0,-127 128 0,0 0 0,0-1 0,-1 0 0,0 0 0,-1 0 0,1 0 0,2-12 0,-5 13 0,1 0 0,0 0 0,1 1 0,0-1 0,0 0 0,0 1 0,1 0 0,0 0 0,0 0 0,1 0 0,-1 1 0,11-10 0,8-3-341,-1-2 0,-1 0-1,32-41 1,-43 48-6485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8:02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2 24575,'-86'-1'0,"-94"3"0,165 1 0,-1 1 0,1 0 0,1 1 0,-1 0 0,-16 10 0,8-5 0,-12 3 0,30-12 0,-1 1 0,0 0 0,0 0 0,1 0 0,0 1 0,-1 0 0,1 0 0,0 0 0,0 0 0,1 1 0,-1 0 0,1 0 0,-1 0 0,-3 7 0,-31 39 0,29-40 0,1 1 0,1 0 0,0 0 0,1 1 0,0 0 0,1 0 0,-7 17 0,6-7 0,2 0 0,0 0 0,2 0 0,0 1 0,1 39 0,2-40 0,0-9 0,0 1 0,1-1 0,0 1 0,6 23 0,-6-33 0,0 0 0,1 0 0,-1-1 0,1 1 0,0-1 0,0 1 0,0-1 0,1 0 0,-1 0 0,1 0 0,0 0 0,0 0 0,0 0 0,0-1 0,0 0 0,0 0 0,1 0 0,-1 0 0,1 0 0,7 2 0,33 11 0,58 23 0,-89-34 0,1 0 0,0 0 0,0-1 0,25 2 0,15 3 0,-23-3 0,1-1 0,0-2 0,-1-1 0,55-6 0,-74 3 0,1-2 0,-1 0 0,0-1 0,0 0 0,-1 0 0,1-1 0,-1-1 0,17-13 0,12-5 0,-30 19 0,0 0 0,0 0 0,-1-1 0,0 0 0,0-1 0,-1 0 0,0 0 0,0-1 0,-1 0 0,0 0 0,-1-1 0,10-19 0,4-9 0,-15 32 0,-1-1 0,0 0 0,-1-1 0,0 1 0,0 0 0,0-1 0,-1 0 0,0 0 0,1-13 0,-2 4 0,-1 0 0,0 0 0,-1 1 0,-1-1 0,-4-19 0,4 30 0,0-1 0,0 1 0,-1 0 0,1 0 0,-1 0 0,0 1 0,-1-1 0,0 0 0,1 1 0,-2 0 0,1 0 0,-1 0 0,1 1 0,-1 0 0,0 0 0,-7-4 0,-28-23 0,32 24 0,-1 0 0,1 0 0,-15-7 0,-94-46-1365,105 54-5461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9:4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24575,'1'64'0,"-3"71"0,0-123 0,0 0 0,-1-1 0,-1 1 0,-9 20 0,-7 23 0,5 6 0,3-16 0,-6 47 0,1-4-1365,14-69-5461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9:42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24575,'1'4'0,"0"-1"0,0 0 0,1 1 0,0-1 0,-1 0 0,1 0 0,0 0 0,1-1 0,-1 1 0,3 3 0,7 8 0,4 13 0,0 1 0,-2 1 0,-1 0 0,-2 0 0,0 1 0,6 36 0,-17-63 0,1 0 0,0 1 0,0-1 0,0 0 0,0 1 0,1-1 0,-1 0 0,1 0 0,0 0 0,-1 0 0,1-1 0,1 1 0,-1 0 0,0-1 0,5 4 0,-5-5 0,-1 0 0,1-1 0,0 1 0,0 0 0,0-1 0,-1 0 0,1 1 0,0-1 0,0 0 0,0 0 0,0 0 0,0 0 0,0 0 0,0 0 0,-1-1 0,1 1 0,0-1 0,0 1 0,0-1 0,0 0 0,-1 0 0,1 1 0,0-1 0,-1 0 0,1-1 0,-1 1 0,1 0 0,2-3 0,-1 1 0,19-16 0,2 0 0,0 1 0,50-26 0,-65 39 32,0-1-1,0 0 0,11-10 1,23-14-1523,-30 24-5335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9:45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24575,'17'0'0,"14"0"0,0 0 0,0 2 0,45 9 0,-31-1-113,-21-6-66,-1 1 0,1 2 1,-1 0-1,0 1 0,-1 1 0,28 16 0,-39-17-6647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9:46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24575,'0'4'0,"2"-1"0,-1 1 0,0 0 0,1 0 0,-1-1 0,1 1 0,0-1 0,4 6 0,5 9 0,-1 5 0,-2 1 0,0 1 0,4 25 0,-11-48-44,0 1 0,-1-1 0,1 0 0,1 1 0,-1-1 0,0 0 0,0 1 0,1-1 0,0 0 0,-1 0 0,1 0 0,0 0 0,0-1 0,0 1 0,0 0 0,0-1 0,0 0 0,0 1-1,1-1 1,-1 0 0,1 0 0,-1 0 0,1 0 0,-1-1 0,1 1 0,-1-1 0,1 1 0,-1-1 0,1 0 0,4 0 0,11 1-6782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9:4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24575,'4'0'0,"1"3"0,3 2 0,5 0 0,3-1 0,3-1 0,2-2 0,1 0 0,1-1 0,0 0 0,0 0 0,-1 0 0,1 0 0,-4 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9:48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269 156 24575,'-8'0'0,"-1"1"0,1 0 0,0 1 0,0 0 0,0 0 0,0 1 0,0 0 0,0 0 0,1 1 0,0 0 0,-1 0 0,-8 7 0,-8 8 0,1 1 0,-21 24 0,30-29 0,8-9 0,1 0 0,0 1 0,0 0 0,1 0 0,0 0 0,0 0 0,0 1 0,1-1 0,0 1 0,-3 15 0,5-18 0,0 0 0,1 0 0,-1 0 0,1 0 0,0 0 0,0 0 0,0 0 0,1 0 0,0 0 0,0 0 0,0 0 0,1 0 0,-1-1 0,1 1 0,0 0 0,1-1 0,-1 1 0,7 7 0,-5-7 0,10 11 0,0 0 0,17 13 0,-24-24 0,0 0 0,0 0 0,0-1 0,0 0 0,0-1 0,1 1 0,0-2 0,12 4 0,91 14 0,-78-15 0,1-1 0,0-2 0,56-3 0,-24-1 0,-59 2 0,0 0 0,-1-1 0,1 0 0,-1 0 0,1-1 0,-1 0 0,0 0 0,1 0 0,-1-1 0,0 1 0,0-2 0,-1 1 0,1-1 0,-1 1 0,0-2 0,0 1 0,0 0 0,0-1 0,-1 0 0,0 0 0,0-1 0,0 1 0,0-1 0,-1 1 0,0-1 0,3-9 0,1-4 0,-1 0 0,-1-1 0,0 1 0,-2-1 0,0-1 0,-1 1 0,-1-28 0,-2 30 0,2 2 0,-2 0 0,0 0 0,-4-19 0,4 29 0,-1 0 0,0 0 0,-1 0 0,1 0 0,-1 1 0,0-1 0,-1 1 0,1 0 0,-1 0 0,0 0 0,-7-7 0,-3 0 0,0 0 0,-1 1 0,-1 1 0,1 0 0,-1 1 0,-1 1 0,-29-11 0,11 8 0,-1 1 0,-68-9 0,-31-6-1365,118 23-5461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19:5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46 24575,'-1'6'0,"1"1"0,-1-1 0,-1 0 0,1 1 0,-1-1 0,0 0 0,0 0 0,-1 0 0,1-1 0,-1 1 0,-1-1 0,1 1 0,-1-1 0,0 0 0,0 0 0,-6 5 0,-21 29 0,0-2 0,24-29 0,0-1 0,1 1 0,0 0 0,-6 11 0,-42 78 0,-24 49 0,67-121 0,2 0 0,0 1 0,2 0 0,1 0 0,-4 36 0,1-8 0,4-31 0,1 1 0,0 31 0,3-2 0,4 93 0,-2-138 0,0 0 0,1 0 0,0 0 0,1 0 0,0-1 0,0 1 0,1-1 0,-1 0 0,2 1 0,5 7 0,8 7 0,33 33 0,-4-4 0,-19-22 0,1-1 0,1-1 0,43 28 0,-2 0 0,-34-26 0,-23-20 0,-1 1 0,-1 0 0,1 1 0,-2 0 0,1 1 0,14 21 0,-22-27 0,0-1 0,0 1 0,1-1 0,0 0 0,0 0 0,0 0 0,0-1 0,1 0 0,0 0 0,0 0 0,0-1 0,0 0 0,1 0 0,-1 0 0,13 2 0,-13-3 0,-1-1 0,0-1 0,0 1 0,0-1 0,1 0 0,-1 0 0,0 0 0,0-1 0,1 1 0,-1-2 0,0 1 0,0 0 0,0-1 0,0 0 0,0 0 0,-1 0 0,1-1 0,-1 0 0,1 0 0,-1 0 0,5-4 0,3-6 0,0 0 0,-1 0 0,0-1 0,-1-1 0,-1 0 0,8-16 0,9-17 0,-15 29 0,-1 0 0,0-1 0,-1 0 0,5-21 0,17-50 0,-22 70 0,-1 0 0,-1-1 0,-1 0 0,-1 0 0,3-37 0,-6 34 0,9-39 0,-2 20 0,12-44 0,-15 67 0,0-2 0,-2 1 0,4-44 0,-7 24 0,-3-159 0,-1 185 0,0-1 0,0 1 0,-1 1 0,-1-1 0,-1 0 0,0 1 0,-1 0 0,-1 1 0,-18-28 0,2 11 0,-1 1 0,-58-52 0,64 67 0,0 1 0,-1 1 0,0 1 0,-39-16 0,-17-12 0,60 33 0,0 1 0,0 0 0,0 1 0,-1 0 0,-30-3 0,-6-2 0,16 3 0,-1 3 0,1 0 0,-73 5 0,44 0 0,56 0 12,-1-1 0,1 2 0,0-1 0,0 2 0,0-1 0,0 1 0,0 1 0,0 0 0,-13 7 0,17-7-111,0-1 0,0 1 0,0 1 0,0-1 0,1 1 0,-1 0 0,2 0 0,-1 1 0,0-1 0,1 1 0,0 0 0,0 0 0,1 1 0,-4 8 0,2 0-6727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0:0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24575,'4'3'0,"0"-1"0,0 1 0,0 0 0,0-1 0,0 0 0,7 3 0,23 14 0,189 157 0,-132-109 0,-3-2 0,-74-53 0,2-1 0,0 0 0,0-1 0,28 12 0,-22-12 0,41 27 0,85 86 0,-140-116 0,0 0 0,-1 0 0,10 11 0,15 16 0,-29-32-84,2 2-99,-1 0 0,1 0 0,-1 0 0,0 1 0,0-1 0,4 7 0,-2 2-6643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4T18:20:0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24575,'0'4'0,"0"4"0,0 6 0,0 3 0,0 4 0,0 0 0,0 2 0,0 0 0,0 0 0,0 0 0,0-4-8191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AED83-9260-4586-94CC-B6EAA607802C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0CB63-E48C-4800-AD5E-707B87936C3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1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0CB63-E48C-4800-AD5E-707B87936C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D50E1-794E-49B2-BDEA-A320BEC4A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0FF3FE-B4BA-4E66-9C05-496C0CCCD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7A95CDB-5287-4F28-8607-2C7BEBAF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060C93F-2D8E-4434-AF65-DF9462C5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FD9283-02DD-4DB2-B2AD-BAE9AFDE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3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CFD06-057E-4D7E-B3A8-1F02CAF0F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340676-19A5-4E72-AD98-A4747CB0C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79AD13B-AF74-4F2C-B834-87E4979CE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7F233C8-E2F4-4596-A8DF-32DEC2AE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49803D-FBAA-4522-8EAF-49C0A04E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9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FBECFF3-DAC2-4682-94FC-F2E16C2E4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3188E31-0C57-4B9A-AA8F-3FC3715C0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F39302-1852-4A5E-97E4-A42C2E44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7990AC7-F29B-4A7A-B81A-7548D07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76C0404-3DD5-431B-A938-5292526F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2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EBC47-D969-44F0-8F9E-7E073937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40FF35E-CAF0-43FE-8092-AF23290E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6BE837B-1C86-45E4-8CBB-F57844C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1CC76E1-B71D-41D7-97B0-14D76594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7D2F195-8E18-4AAB-B0F8-D0122938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2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52644-0A00-4785-9432-8AC03A93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58F5CBC-0FEC-4029-BC90-27852AB8A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AE2212-4DF4-40A9-A6FB-2C88A077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836761C-B851-4AF9-8A2B-D81F22B5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8ECC2A8-CE53-47C1-8F58-0462F802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CDA15-43DC-4A0D-B72C-69906026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D839D6-D67F-4E14-A0AF-62C201312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94C3D99-3E79-4C91-9002-9D58577EF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841291A-D15B-42A5-A09A-D7400BE8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C77880A-5D16-4174-B46B-527A8CCA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23E32AB-AFA1-48B3-A7D1-2B73F80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09AED-7630-486A-A1E3-599CFBA3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D663232-779B-4BB0-8782-8694051FA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B35D347-D60F-4774-AE84-FBAA99A83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77E56B6-CA8B-4A6F-8EDE-C8147705E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1C930B3-8BBF-4829-83D7-0BDE89389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6DD05AF-DE00-458E-9F77-F610B02F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95D8B39-CEC7-472E-8A3B-D80C8A86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A81301C-8771-4F6E-80A3-0CAD4EC1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2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4F266-C43E-4C3D-8C89-02DF8984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A9A5A8B-335C-4B6C-B41F-2562FF49A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1A67018-F0C4-45F0-80D5-A3B367CBC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8094B12-325B-48E0-80F8-75918E95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9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30557FA-DCC3-47D3-8A9F-1E164B3E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7886308-486E-42AC-A709-AD78EBDB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BB75E8-7C9D-4BD1-8CFB-8A6E2549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1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E36E9-4A14-4727-9653-2C324265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B1B857E-AD9E-4547-9568-DB9CBC40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4FB2EFE-4C67-46D3-BFF7-CC11A700F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7FECB1-CA55-4DEB-8414-70E27137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62CE8A4-25DB-44B3-87FB-89CA793D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52DDE28-6F79-4051-A87E-BE7F9C45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9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ABC0A-7675-41A9-8761-D5FE8487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F989278-1162-4CD7-9987-33FB7F28E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1919A1F-941C-470D-A79F-4A92F5972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DF6C2EA-BD56-47C0-B042-4C86E20E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E1418E9-F9E0-4A8A-A295-154721A89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A54796F-1A84-4EC6-9076-759E88EC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0C239AD-9D8A-415B-9D85-6E399570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5EBA45D-A3FF-43CB-9DF3-25F128E27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375ADFB-FB5F-4EC6-B419-21A026C4B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078C2-21CF-40BB-B2E6-E63C5948FA3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8DA4269-7EE5-41EE-A841-FA96092F2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5EDDB1C-183C-470B-85C4-03D8AD6F4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6CC13-87F1-43BA-ADDF-3BB78A5083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7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5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68.xml"/><Relationship Id="rId21" Type="http://schemas.openxmlformats.org/officeDocument/2006/relationships/customXml" Target="../ink/ink59.xml"/><Relationship Id="rId34" Type="http://schemas.openxmlformats.org/officeDocument/2006/relationships/image" Target="../media/image54.png"/><Relationship Id="rId7" Type="http://schemas.openxmlformats.org/officeDocument/2006/relationships/customXml" Target="../ink/ink52.xml"/><Relationship Id="rId12" Type="http://schemas.openxmlformats.org/officeDocument/2006/relationships/image" Target="../media/image43.png"/><Relationship Id="rId17" Type="http://schemas.openxmlformats.org/officeDocument/2006/relationships/customXml" Target="../ink/ink57.xml"/><Relationship Id="rId25" Type="http://schemas.openxmlformats.org/officeDocument/2006/relationships/customXml" Target="../ink/ink61.xml"/><Relationship Id="rId33" Type="http://schemas.openxmlformats.org/officeDocument/2006/relationships/customXml" Target="../ink/ink65.xml"/><Relationship Id="rId38" Type="http://schemas.openxmlformats.org/officeDocument/2006/relationships/image" Target="../media/image56.png"/><Relationship Id="rId2" Type="http://schemas.openxmlformats.org/officeDocument/2006/relationships/image" Target="../media/image39.png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29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customXml" Target="../ink/ink54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67.xml"/><Relationship Id="rId40" Type="http://schemas.openxmlformats.org/officeDocument/2006/relationships/image" Target="../media/image57.png"/><Relationship Id="rId5" Type="http://schemas.openxmlformats.org/officeDocument/2006/relationships/customXml" Target="../ink/ink51.xml"/><Relationship Id="rId15" Type="http://schemas.openxmlformats.org/officeDocument/2006/relationships/customXml" Target="../ink/ink56.xml"/><Relationship Id="rId23" Type="http://schemas.openxmlformats.org/officeDocument/2006/relationships/customXml" Target="../ink/ink60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customXml" Target="../ink/ink58.xml"/><Relationship Id="rId31" Type="http://schemas.openxmlformats.org/officeDocument/2006/relationships/customXml" Target="../ink/ink64.xml"/><Relationship Id="rId4" Type="http://schemas.openxmlformats.org/officeDocument/2006/relationships/image" Target="../media/image170.png"/><Relationship Id="rId9" Type="http://schemas.openxmlformats.org/officeDocument/2006/relationships/customXml" Target="../ink/ink53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62.xml"/><Relationship Id="rId30" Type="http://schemas.openxmlformats.org/officeDocument/2006/relationships/image" Target="../media/image52.png"/><Relationship Id="rId35" Type="http://schemas.openxmlformats.org/officeDocument/2006/relationships/customXml" Target="../ink/ink66.xml"/><Relationship Id="rId8" Type="http://schemas.openxmlformats.org/officeDocument/2006/relationships/image" Target="../media/image41.png"/><Relationship Id="rId3" Type="http://schemas.openxmlformats.org/officeDocument/2006/relationships/customXml" Target="../ink/ink5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74.xml"/><Relationship Id="rId18" Type="http://schemas.openxmlformats.org/officeDocument/2006/relationships/image" Target="../media/image65.png"/><Relationship Id="rId26" Type="http://schemas.openxmlformats.org/officeDocument/2006/relationships/customXml" Target="../ink/ink81.xml"/><Relationship Id="rId3" Type="http://schemas.openxmlformats.org/officeDocument/2006/relationships/customXml" Target="../ink/ink69.xml"/><Relationship Id="rId21" Type="http://schemas.openxmlformats.org/officeDocument/2006/relationships/customXml" Target="../ink/ink78.xml"/><Relationship Id="rId7" Type="http://schemas.openxmlformats.org/officeDocument/2006/relationships/customXml" Target="../ink/ink71.xml"/><Relationship Id="rId12" Type="http://schemas.openxmlformats.org/officeDocument/2006/relationships/image" Target="../media/image170.png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2" Type="http://schemas.openxmlformats.org/officeDocument/2006/relationships/image" Target="../media/image58.png"/><Relationship Id="rId16" Type="http://schemas.openxmlformats.org/officeDocument/2006/relationships/image" Target="../media/image64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customXml" Target="../ink/ink73.xml"/><Relationship Id="rId24" Type="http://schemas.openxmlformats.org/officeDocument/2006/relationships/image" Target="../media/image68.png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10" Type="http://schemas.openxmlformats.org/officeDocument/2006/relationships/image" Target="../media/image62.png"/><Relationship Id="rId19" Type="http://schemas.openxmlformats.org/officeDocument/2006/relationships/customXml" Target="../ink/ink77.xml"/><Relationship Id="rId4" Type="http://schemas.openxmlformats.org/officeDocument/2006/relationships/image" Target="../media/image59.png"/><Relationship Id="rId9" Type="http://schemas.openxmlformats.org/officeDocument/2006/relationships/customXml" Target="../ink/ink72.xml"/><Relationship Id="rId14" Type="http://schemas.openxmlformats.org/officeDocument/2006/relationships/image" Target="../media/image63.png"/><Relationship Id="rId22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70.png"/><Relationship Id="rId7" Type="http://schemas.openxmlformats.org/officeDocument/2006/relationships/customXml" Target="../ink/ink84.xml"/><Relationship Id="rId12" Type="http://schemas.openxmlformats.org/officeDocument/2006/relationships/image" Target="../media/image73.png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86.xml"/><Relationship Id="rId5" Type="http://schemas.openxmlformats.org/officeDocument/2006/relationships/customXml" Target="../ink/ink83.xml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customXml" Target="../ink/ink8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92.xml"/><Relationship Id="rId18" Type="http://schemas.openxmlformats.org/officeDocument/2006/relationships/image" Target="../media/image82.png"/><Relationship Id="rId26" Type="http://schemas.openxmlformats.org/officeDocument/2006/relationships/image" Target="../media/image86.png"/><Relationship Id="rId3" Type="http://schemas.openxmlformats.org/officeDocument/2006/relationships/customXml" Target="../ink/ink87.xml"/><Relationship Id="rId21" Type="http://schemas.openxmlformats.org/officeDocument/2006/relationships/customXml" Target="../ink/ink96.xml"/><Relationship Id="rId7" Type="http://schemas.openxmlformats.org/officeDocument/2006/relationships/customXml" Target="../ink/ink89.xml"/><Relationship Id="rId12" Type="http://schemas.openxmlformats.org/officeDocument/2006/relationships/image" Target="../media/image79.png"/><Relationship Id="rId17" Type="http://schemas.openxmlformats.org/officeDocument/2006/relationships/customXml" Target="../ink/ink94.xml"/><Relationship Id="rId25" Type="http://schemas.openxmlformats.org/officeDocument/2006/relationships/customXml" Target="../ink/ink98.xml"/><Relationship Id="rId2" Type="http://schemas.openxmlformats.org/officeDocument/2006/relationships/image" Target="../media/image74.png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29" Type="http://schemas.openxmlformats.org/officeDocument/2006/relationships/customXml" Target="../ink/ink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customXml" Target="../ink/ink91.xml"/><Relationship Id="rId24" Type="http://schemas.openxmlformats.org/officeDocument/2006/relationships/image" Target="../media/image85.png"/><Relationship Id="rId32" Type="http://schemas.openxmlformats.org/officeDocument/2006/relationships/image" Target="../media/image89.png"/><Relationship Id="rId5" Type="http://schemas.openxmlformats.org/officeDocument/2006/relationships/customXml" Target="../ink/ink88.xml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87.png"/><Relationship Id="rId10" Type="http://schemas.openxmlformats.org/officeDocument/2006/relationships/image" Target="../media/image78.png"/><Relationship Id="rId19" Type="http://schemas.openxmlformats.org/officeDocument/2006/relationships/customXml" Target="../ink/ink95.xml"/><Relationship Id="rId31" Type="http://schemas.openxmlformats.org/officeDocument/2006/relationships/customXml" Target="../ink/ink101.xml"/><Relationship Id="rId4" Type="http://schemas.openxmlformats.org/officeDocument/2006/relationships/image" Target="../media/image75.png"/><Relationship Id="rId9" Type="http://schemas.openxmlformats.org/officeDocument/2006/relationships/customXml" Target="../ink/ink90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Relationship Id="rId27" Type="http://schemas.openxmlformats.org/officeDocument/2006/relationships/customXml" Target="../ink/ink99.xml"/><Relationship Id="rId30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2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103.xml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9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9" Type="http://schemas.openxmlformats.org/officeDocument/2006/relationships/customXml" Target="../ink/ink122.xml"/><Relationship Id="rId21" Type="http://schemas.openxmlformats.org/officeDocument/2006/relationships/customXml" Target="../ink/ink113.xml"/><Relationship Id="rId34" Type="http://schemas.openxmlformats.org/officeDocument/2006/relationships/image" Target="../media/image109.png"/><Relationship Id="rId42" Type="http://schemas.openxmlformats.org/officeDocument/2006/relationships/image" Target="../media/image113.png"/><Relationship Id="rId7" Type="http://schemas.openxmlformats.org/officeDocument/2006/relationships/customXml" Target="../ink/ink106.xml"/><Relationship Id="rId2" Type="http://schemas.openxmlformats.org/officeDocument/2006/relationships/image" Target="../media/image93.png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29" Type="http://schemas.openxmlformats.org/officeDocument/2006/relationships/customXml" Target="../ink/ink117.xml"/><Relationship Id="rId41" Type="http://schemas.openxmlformats.org/officeDocument/2006/relationships/customXml" Target="../ink/ink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customXml" Target="../ink/ink108.xml"/><Relationship Id="rId24" Type="http://schemas.openxmlformats.org/officeDocument/2006/relationships/image" Target="../media/image104.png"/><Relationship Id="rId32" Type="http://schemas.openxmlformats.org/officeDocument/2006/relationships/image" Target="../media/image108.png"/><Relationship Id="rId37" Type="http://schemas.openxmlformats.org/officeDocument/2006/relationships/customXml" Target="../ink/ink121.xml"/><Relationship Id="rId40" Type="http://schemas.openxmlformats.org/officeDocument/2006/relationships/image" Target="../media/image112.png"/><Relationship Id="rId5" Type="http://schemas.openxmlformats.org/officeDocument/2006/relationships/customXml" Target="../ink/ink105.xml"/><Relationship Id="rId15" Type="http://schemas.openxmlformats.org/officeDocument/2006/relationships/customXml" Target="../ink/ink110.xml"/><Relationship Id="rId23" Type="http://schemas.openxmlformats.org/officeDocument/2006/relationships/customXml" Target="../ink/ink114.xml"/><Relationship Id="rId28" Type="http://schemas.openxmlformats.org/officeDocument/2006/relationships/image" Target="../media/image106.png"/><Relationship Id="rId36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customXml" Target="../ink/ink112.xml"/><Relationship Id="rId31" Type="http://schemas.openxmlformats.org/officeDocument/2006/relationships/customXml" Target="../ink/ink118.xml"/><Relationship Id="rId44" Type="http://schemas.openxmlformats.org/officeDocument/2006/relationships/image" Target="../media/image114.png"/><Relationship Id="rId4" Type="http://schemas.openxmlformats.org/officeDocument/2006/relationships/image" Target="../media/image94.png"/><Relationship Id="rId9" Type="http://schemas.openxmlformats.org/officeDocument/2006/relationships/customXml" Target="../ink/ink107.xml"/><Relationship Id="rId14" Type="http://schemas.openxmlformats.org/officeDocument/2006/relationships/image" Target="../media/image99.png"/><Relationship Id="rId22" Type="http://schemas.openxmlformats.org/officeDocument/2006/relationships/image" Target="../media/image103.png"/><Relationship Id="rId27" Type="http://schemas.openxmlformats.org/officeDocument/2006/relationships/customXml" Target="../ink/ink116.xml"/><Relationship Id="rId30" Type="http://schemas.openxmlformats.org/officeDocument/2006/relationships/image" Target="../media/image107.png"/><Relationship Id="rId35" Type="http://schemas.openxmlformats.org/officeDocument/2006/relationships/customXml" Target="../ink/ink120.xml"/><Relationship Id="rId43" Type="http://schemas.openxmlformats.org/officeDocument/2006/relationships/customXml" Target="../ink/ink124.xml"/><Relationship Id="rId8" Type="http://schemas.openxmlformats.org/officeDocument/2006/relationships/image" Target="../media/image96.png"/><Relationship Id="rId3" Type="http://schemas.openxmlformats.org/officeDocument/2006/relationships/customXml" Target="../ink/ink104.xml"/><Relationship Id="rId12" Type="http://schemas.openxmlformats.org/officeDocument/2006/relationships/image" Target="../media/image98.png"/><Relationship Id="rId17" Type="http://schemas.openxmlformats.org/officeDocument/2006/relationships/customXml" Target="../ink/ink111.xml"/><Relationship Id="rId25" Type="http://schemas.openxmlformats.org/officeDocument/2006/relationships/customXml" Target="../ink/ink115.xml"/><Relationship Id="rId33" Type="http://schemas.openxmlformats.org/officeDocument/2006/relationships/customXml" Target="../ink/ink119.xml"/><Relationship Id="rId38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9.png"/><Relationship Id="rId26" Type="http://schemas.openxmlformats.org/officeDocument/2006/relationships/customXml" Target="../ink/ink14.xml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6.png"/><Relationship Id="rId17" Type="http://schemas.openxmlformats.org/officeDocument/2006/relationships/customXml" Target="../ink/ink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6.xml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image" Target="../media/image11.png"/><Relationship Id="rId28" Type="http://schemas.openxmlformats.org/officeDocument/2006/relationships/customXml" Target="../ink/ink15.xml"/><Relationship Id="rId10" Type="http://schemas.openxmlformats.org/officeDocument/2006/relationships/image" Target="../media/image5.png"/><Relationship Id="rId19" Type="http://schemas.openxmlformats.org/officeDocument/2006/relationships/customXml" Target="../ink/ink10.xml"/><Relationship Id="rId31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customXml" Target="../ink/ink5.xml"/><Relationship Id="rId14" Type="http://schemas.openxmlformats.org/officeDocument/2006/relationships/image" Target="../media/image7.png"/><Relationship Id="rId22" Type="http://schemas.openxmlformats.org/officeDocument/2006/relationships/customXml" Target="../ink/ink12.xml"/><Relationship Id="rId27" Type="http://schemas.openxmlformats.org/officeDocument/2006/relationships/image" Target="../media/image13.png"/><Relationship Id="rId30" Type="http://schemas.openxmlformats.org/officeDocument/2006/relationships/customXml" Target="../ink/ink16.xml"/><Relationship Id="rId8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customXml" Target="../ink/ink20.xml"/><Relationship Id="rId4" Type="http://schemas.openxmlformats.org/officeDocument/2006/relationships/image" Target="../media/image5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26.xml"/><Relationship Id="rId18" Type="http://schemas.openxmlformats.org/officeDocument/2006/relationships/image" Target="../media/image150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120.png"/><Relationship Id="rId17" Type="http://schemas.openxmlformats.org/officeDocument/2006/relationships/customXml" Target="../ink/ink28.xml"/><Relationship Id="rId2" Type="http://schemas.openxmlformats.org/officeDocument/2006/relationships/image" Target="../media/image19.png"/><Relationship Id="rId16" Type="http://schemas.openxmlformats.org/officeDocument/2006/relationships/image" Target="../media/image140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115.png"/><Relationship Id="rId19" Type="http://schemas.openxmlformats.org/officeDocument/2006/relationships/customXml" Target="../ink/ink29.xml"/><Relationship Id="rId4" Type="http://schemas.openxmlformats.org/officeDocument/2006/relationships/image" Target="../media/image810.png"/><Relationship Id="rId9" Type="http://schemas.openxmlformats.org/officeDocument/2006/relationships/customXml" Target="../ink/ink24.xml"/><Relationship Id="rId1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customXml" Target="../ink/ink3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customXml" Target="../ink/ink34.xml"/><Relationship Id="rId12" Type="http://schemas.openxmlformats.org/officeDocument/2006/relationships/image" Target="../media/image24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customXml" Target="../ink/ink3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35.png"/><Relationship Id="rId18" Type="http://schemas.openxmlformats.org/officeDocument/2006/relationships/customXml" Target="../ink/ink49.xml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customXml" Target="../ink/ink46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34.png"/><Relationship Id="rId5" Type="http://schemas.openxmlformats.org/officeDocument/2006/relationships/image" Target="../media/image170.png"/><Relationship Id="rId15" Type="http://schemas.openxmlformats.org/officeDocument/2006/relationships/image" Target="../media/image36.png"/><Relationship Id="rId10" Type="http://schemas.openxmlformats.org/officeDocument/2006/relationships/customXml" Target="../ink/ink45.xml"/><Relationship Id="rId19" Type="http://schemas.openxmlformats.org/officeDocument/2006/relationships/image" Target="../media/image38.png"/><Relationship Id="rId4" Type="http://schemas.openxmlformats.org/officeDocument/2006/relationships/customXml" Target="../ink/ink42.xml"/><Relationship Id="rId9" Type="http://schemas.openxmlformats.org/officeDocument/2006/relationships/image" Target="../media/image33.png"/><Relationship Id="rId14" Type="http://schemas.openxmlformats.org/officeDocument/2006/relationships/customXml" Target="../ink/ink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94F71AC-3AB8-4E50-9C0B-6E5250B9C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" t="1333" r="7623"/>
          <a:stretch/>
        </p:blipFill>
        <p:spPr>
          <a:xfrm>
            <a:off x="1064029" y="6251"/>
            <a:ext cx="9559636" cy="68517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B54ADD6-CC63-4EB9-BF62-CDD53B878DE8}"/>
              </a:ext>
            </a:extLst>
          </p:cNvPr>
          <p:cNvSpPr/>
          <p:nvPr/>
        </p:nvSpPr>
        <p:spPr>
          <a:xfrm>
            <a:off x="5972695" y="6577430"/>
            <a:ext cx="246610" cy="2743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13CCD6-5CD8-4805-B782-128D20DFC3F1}"/>
              </a:ext>
            </a:extLst>
          </p:cNvPr>
          <p:cNvSpPr/>
          <p:nvPr/>
        </p:nvSpPr>
        <p:spPr>
          <a:xfrm>
            <a:off x="6032101" y="6226234"/>
            <a:ext cx="246610" cy="2743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FE9252-7470-41FB-A0C1-638D8A343E98}"/>
              </a:ext>
            </a:extLst>
          </p:cNvPr>
          <p:cNvSpPr/>
          <p:nvPr/>
        </p:nvSpPr>
        <p:spPr>
          <a:xfrm>
            <a:off x="6029329" y="573162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D5E7BA-BA3F-40AA-8F83-C8BACE86699E}"/>
              </a:ext>
            </a:extLst>
          </p:cNvPr>
          <p:cNvSpPr/>
          <p:nvPr/>
        </p:nvSpPr>
        <p:spPr>
          <a:xfrm>
            <a:off x="6096000" y="386126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75B7C9-D471-4AF9-9FB5-D0172B5F39C4}"/>
              </a:ext>
            </a:extLst>
          </p:cNvPr>
          <p:cNvSpPr/>
          <p:nvPr/>
        </p:nvSpPr>
        <p:spPr>
          <a:xfrm>
            <a:off x="5719156" y="213221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3E403-5B6E-40B5-973B-98425BDFDF34}"/>
              </a:ext>
            </a:extLst>
          </p:cNvPr>
          <p:cNvSpPr/>
          <p:nvPr/>
        </p:nvSpPr>
        <p:spPr>
          <a:xfrm>
            <a:off x="5594465" y="1442260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19B5FA-9528-45E0-BBBF-0B25DD0B0B5C}"/>
              </a:ext>
            </a:extLst>
          </p:cNvPr>
          <p:cNvSpPr/>
          <p:nvPr/>
        </p:nvSpPr>
        <p:spPr>
          <a:xfrm>
            <a:off x="5345083" y="124691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3C182D-E782-449A-94F7-BCBE8AF34A96}"/>
              </a:ext>
            </a:extLst>
          </p:cNvPr>
          <p:cNvSpPr/>
          <p:nvPr/>
        </p:nvSpPr>
        <p:spPr>
          <a:xfrm>
            <a:off x="4971010" y="1167940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C35A06-52B0-42B5-9E39-4891EFEE2B8C}"/>
              </a:ext>
            </a:extLst>
          </p:cNvPr>
          <p:cNvSpPr/>
          <p:nvPr/>
        </p:nvSpPr>
        <p:spPr>
          <a:xfrm>
            <a:off x="4721628" y="110975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955CC28-A327-4E5B-8A7B-3BA84B384FFE}"/>
              </a:ext>
            </a:extLst>
          </p:cNvPr>
          <p:cNvSpPr/>
          <p:nvPr/>
        </p:nvSpPr>
        <p:spPr>
          <a:xfrm>
            <a:off x="3483032" y="116793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979B796-42CC-444F-95B4-08C406E37712}"/>
              </a:ext>
            </a:extLst>
          </p:cNvPr>
          <p:cNvSpPr/>
          <p:nvPr/>
        </p:nvSpPr>
        <p:spPr>
          <a:xfrm>
            <a:off x="2892829" y="1995055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38AC2F-CDD2-480F-98E6-75AA65A7648F}"/>
              </a:ext>
            </a:extLst>
          </p:cNvPr>
          <p:cNvSpPr/>
          <p:nvPr/>
        </p:nvSpPr>
        <p:spPr>
          <a:xfrm>
            <a:off x="2809702" y="1612658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59F15B0-0801-4006-B641-ED4DE893F975}"/>
              </a:ext>
            </a:extLst>
          </p:cNvPr>
          <p:cNvSpPr/>
          <p:nvPr/>
        </p:nvSpPr>
        <p:spPr>
          <a:xfrm>
            <a:off x="2219498" y="56111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5DC065-B735-4D89-990F-BDD5E4A3338A}"/>
              </a:ext>
            </a:extLst>
          </p:cNvPr>
          <p:cNvSpPr/>
          <p:nvPr/>
        </p:nvSpPr>
        <p:spPr>
          <a:xfrm>
            <a:off x="5954767" y="231820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2E5310-639C-48A5-B844-2BB44DF87FB0}"/>
              </a:ext>
            </a:extLst>
          </p:cNvPr>
          <p:cNvSpPr/>
          <p:nvPr/>
        </p:nvSpPr>
        <p:spPr>
          <a:xfrm>
            <a:off x="6252555" y="1933741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15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FCA9D1-6034-4AFC-B6B2-0A5496CF1AC5}"/>
              </a:ext>
            </a:extLst>
          </p:cNvPr>
          <p:cNvSpPr/>
          <p:nvPr/>
        </p:nvSpPr>
        <p:spPr>
          <a:xfrm>
            <a:off x="6676671" y="209688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16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CC9E294-DEAF-416F-A1CE-C52CC1D86329}"/>
              </a:ext>
            </a:extLst>
          </p:cNvPr>
          <p:cNvSpPr/>
          <p:nvPr/>
        </p:nvSpPr>
        <p:spPr>
          <a:xfrm>
            <a:off x="7006239" y="2139491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B51137-6A6A-4106-BF3A-0871D3BFB9B6}"/>
              </a:ext>
            </a:extLst>
          </p:cNvPr>
          <p:cNvSpPr/>
          <p:nvPr/>
        </p:nvSpPr>
        <p:spPr>
          <a:xfrm>
            <a:off x="7484219" y="329183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18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74864FE-32DE-4583-BC2A-F64409899F90}"/>
              </a:ext>
            </a:extLst>
          </p:cNvPr>
          <p:cNvSpPr/>
          <p:nvPr/>
        </p:nvSpPr>
        <p:spPr>
          <a:xfrm>
            <a:off x="4181300" y="401087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4AD073C-0ECE-4826-A5AA-670BB9F5D6B5}"/>
              </a:ext>
            </a:extLst>
          </p:cNvPr>
          <p:cNvSpPr/>
          <p:nvPr/>
        </p:nvSpPr>
        <p:spPr>
          <a:xfrm>
            <a:off x="4596938" y="378852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8F68D66-D273-47AE-8B0D-81838C3B802E}"/>
              </a:ext>
            </a:extLst>
          </p:cNvPr>
          <p:cNvSpPr/>
          <p:nvPr/>
        </p:nvSpPr>
        <p:spPr>
          <a:xfrm>
            <a:off x="5307677" y="351003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47132D-4869-4626-A855-D75A60810248}"/>
              </a:ext>
            </a:extLst>
          </p:cNvPr>
          <p:cNvSpPr/>
          <p:nvPr/>
        </p:nvSpPr>
        <p:spPr>
          <a:xfrm>
            <a:off x="3886199" y="82712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D4DC676-C7B6-409D-A744-57D6C7C3DC97}"/>
              </a:ext>
            </a:extLst>
          </p:cNvPr>
          <p:cNvSpPr/>
          <p:nvPr/>
        </p:nvSpPr>
        <p:spPr>
          <a:xfrm>
            <a:off x="3732413" y="17561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E90117-3F4C-404D-8488-4D0A480FEB03}"/>
              </a:ext>
            </a:extLst>
          </p:cNvPr>
          <p:cNvSpPr/>
          <p:nvPr/>
        </p:nvSpPr>
        <p:spPr>
          <a:xfrm>
            <a:off x="3347257" y="351003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09F3A47-CE57-479D-9E54-699441DB2BDA}"/>
              </a:ext>
            </a:extLst>
          </p:cNvPr>
          <p:cNvSpPr/>
          <p:nvPr/>
        </p:nvSpPr>
        <p:spPr>
          <a:xfrm>
            <a:off x="3347256" y="381655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4F748E7-8C28-4FC4-B94F-B3B5EA33A65A}"/>
              </a:ext>
            </a:extLst>
          </p:cNvPr>
          <p:cNvSpPr/>
          <p:nvPr/>
        </p:nvSpPr>
        <p:spPr>
          <a:xfrm>
            <a:off x="4472246" y="46121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76BE20BD-4EE4-41B7-9E17-82FF0C582C57}"/>
                  </a:ext>
                </a:extLst>
              </p14:cNvPr>
              <p14:cNvContentPartPr/>
              <p14:nvPr/>
            </p14:nvContentPartPr>
            <p14:xfrm>
              <a:off x="11438280" y="2036193"/>
              <a:ext cx="360" cy="180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76BE20BD-4EE4-41B7-9E17-82FF0C582C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29280" y="2027553"/>
                <a:ext cx="180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7750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7C4E88-3F47-49E6-A87E-B86F83E55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" b="1249"/>
          <a:stretch/>
        </p:blipFill>
        <p:spPr>
          <a:xfrm>
            <a:off x="0" y="29024"/>
            <a:ext cx="10398868" cy="68289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558E78-3ED0-4133-8036-87F3D8B4700D}"/>
              </a:ext>
            </a:extLst>
          </p:cNvPr>
          <p:cNvSpPr/>
          <p:nvPr/>
        </p:nvSpPr>
        <p:spPr>
          <a:xfrm>
            <a:off x="5074743" y="11871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8790B1-6902-4DBE-957B-AAD894219DE1}"/>
              </a:ext>
            </a:extLst>
          </p:cNvPr>
          <p:cNvSpPr/>
          <p:nvPr/>
        </p:nvSpPr>
        <p:spPr>
          <a:xfrm>
            <a:off x="3494780" y="65836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A70E0D88-3A36-49AC-B820-362B14650808}"/>
                  </a:ext>
                </a:extLst>
              </p14:cNvPr>
              <p14:cNvContentPartPr/>
              <p14:nvPr/>
            </p14:nvContentPartPr>
            <p14:xfrm>
              <a:off x="12348470" y="2003384"/>
              <a:ext cx="360" cy="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A70E0D88-3A36-49AC-B820-362B146508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9470" y="199474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CFB7B59-B7A7-4BD6-B6DB-7F858A6FC07A}"/>
              </a:ext>
            </a:extLst>
          </p:cNvPr>
          <p:cNvGrpSpPr/>
          <p:nvPr/>
        </p:nvGrpSpPr>
        <p:grpSpPr>
          <a:xfrm>
            <a:off x="5294520" y="799544"/>
            <a:ext cx="295560" cy="220680"/>
            <a:chOff x="5294520" y="799544"/>
            <a:chExt cx="29556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46DEEADC-53CF-423D-96E8-A574EBCF9CF6}"/>
                    </a:ext>
                  </a:extLst>
                </p14:cNvPr>
                <p14:cNvContentPartPr/>
                <p14:nvPr/>
              </p14:nvContentPartPr>
              <p14:xfrm>
                <a:off x="5294520" y="799544"/>
                <a:ext cx="295560" cy="2206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46DEEADC-53CF-423D-96E8-A574EBCF9C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85880" y="790544"/>
                  <a:ext cx="313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0B322810-F737-4A04-88F3-921221DCFA3B}"/>
                    </a:ext>
                  </a:extLst>
                </p14:cNvPr>
                <p14:cNvContentPartPr/>
                <p14:nvPr/>
              </p14:nvContentPartPr>
              <p14:xfrm>
                <a:off x="5351040" y="874784"/>
                <a:ext cx="136800" cy="378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0B322810-F737-4A04-88F3-921221DCFA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42400" y="865784"/>
                  <a:ext cx="15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F0D44372-ED2A-4528-BAEC-0858526D29C1}"/>
                    </a:ext>
                  </a:extLst>
                </p14:cNvPr>
                <p14:cNvContentPartPr/>
                <p14:nvPr/>
              </p14:nvContentPartPr>
              <p14:xfrm>
                <a:off x="5428800" y="858584"/>
                <a:ext cx="96480" cy="9324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F0D44372-ED2A-4528-BAEC-0858526D29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19800" y="849584"/>
                  <a:ext cx="1141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6090E24-05A9-4E2D-A5FC-8509134883E3}"/>
              </a:ext>
            </a:extLst>
          </p:cNvPr>
          <p:cNvGrpSpPr/>
          <p:nvPr/>
        </p:nvGrpSpPr>
        <p:grpSpPr>
          <a:xfrm>
            <a:off x="5652720" y="1232264"/>
            <a:ext cx="255600" cy="360360"/>
            <a:chOff x="5652720" y="1232264"/>
            <a:chExt cx="25560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40EE77A3-BFE7-409F-842F-633B75A3D616}"/>
                    </a:ext>
                  </a:extLst>
                </p14:cNvPr>
                <p14:cNvContentPartPr/>
                <p14:nvPr/>
              </p14:nvContentPartPr>
              <p14:xfrm>
                <a:off x="5652720" y="1232264"/>
                <a:ext cx="255600" cy="360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40EE77A3-BFE7-409F-842F-633B75A3D6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43720" y="1223264"/>
                  <a:ext cx="2732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E3E5E442-3761-479C-AEFD-F1D1EA3BA1C8}"/>
                    </a:ext>
                  </a:extLst>
                </p14:cNvPr>
                <p14:cNvContentPartPr/>
                <p14:nvPr/>
              </p14:nvContentPartPr>
              <p14:xfrm>
                <a:off x="5756040" y="1319744"/>
                <a:ext cx="9000" cy="15804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E3E5E442-3761-479C-AEFD-F1D1EA3BA1C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47400" y="1311104"/>
                  <a:ext cx="26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6ACD1142-E29A-41BD-81D9-B6AFF49014E3}"/>
                    </a:ext>
                  </a:extLst>
                </p14:cNvPr>
                <p14:cNvContentPartPr/>
                <p14:nvPr/>
              </p14:nvContentPartPr>
              <p14:xfrm>
                <a:off x="5700960" y="1447184"/>
                <a:ext cx="102600" cy="9288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6ACD1142-E29A-41BD-81D9-B6AFF49014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91960" y="1438184"/>
                  <a:ext cx="12024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571BC08-2074-40DF-A107-397F81DF3DC4}"/>
              </a:ext>
            </a:extLst>
          </p:cNvPr>
          <p:cNvGrpSpPr/>
          <p:nvPr/>
        </p:nvGrpSpPr>
        <p:grpSpPr>
          <a:xfrm>
            <a:off x="5087160" y="5160944"/>
            <a:ext cx="282600" cy="429480"/>
            <a:chOff x="5087160" y="5160944"/>
            <a:chExt cx="28260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7844F3FE-7ABC-42F4-A2D2-6BC01994002E}"/>
                    </a:ext>
                  </a:extLst>
                </p14:cNvPr>
                <p14:cNvContentPartPr/>
                <p14:nvPr/>
              </p14:nvContentPartPr>
              <p14:xfrm>
                <a:off x="5087160" y="5160944"/>
                <a:ext cx="282600" cy="42948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7844F3FE-7ABC-42F4-A2D2-6BC0199400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78160" y="5151944"/>
                  <a:ext cx="3002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83718C6F-2008-4097-A550-06FBCE971476}"/>
                    </a:ext>
                  </a:extLst>
                </p14:cNvPr>
                <p14:cNvContentPartPr/>
                <p14:nvPr/>
              </p14:nvContentPartPr>
              <p14:xfrm>
                <a:off x="5148720" y="5295584"/>
                <a:ext cx="99360" cy="21060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83718C6F-2008-4097-A550-06FBCE97147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40080" y="5286584"/>
                  <a:ext cx="117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70D83428-069C-44B5-BBF6-7DF38ACF5985}"/>
                    </a:ext>
                  </a:extLst>
                </p14:cNvPr>
                <p14:cNvContentPartPr/>
                <p14:nvPr/>
              </p14:nvContentPartPr>
              <p14:xfrm>
                <a:off x="5120640" y="5406464"/>
                <a:ext cx="141840" cy="12060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70D83428-069C-44B5-BBF6-7DF38ACF59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11640" y="5397824"/>
                  <a:ext cx="1594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B8CDC01-9268-4DEF-B472-A3B72EEBE334}"/>
              </a:ext>
            </a:extLst>
          </p:cNvPr>
          <p:cNvGrpSpPr/>
          <p:nvPr/>
        </p:nvGrpSpPr>
        <p:grpSpPr>
          <a:xfrm>
            <a:off x="5207400" y="1676864"/>
            <a:ext cx="780840" cy="1027440"/>
            <a:chOff x="5207400" y="1676864"/>
            <a:chExt cx="780840" cy="10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868AABAE-62A1-4B2C-88BB-1A033F05EED9}"/>
                    </a:ext>
                  </a:extLst>
                </p14:cNvPr>
                <p14:cNvContentPartPr/>
                <p14:nvPr/>
              </p14:nvContentPartPr>
              <p14:xfrm>
                <a:off x="5367240" y="2488304"/>
                <a:ext cx="32040" cy="17496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868AABAE-62A1-4B2C-88BB-1A033F05EE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58600" y="2479664"/>
                  <a:ext cx="49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86330DD5-5CA1-44B6-AB68-2246334C19CF}"/>
                    </a:ext>
                  </a:extLst>
                </p14:cNvPr>
                <p14:cNvContentPartPr/>
                <p14:nvPr/>
              </p14:nvContentPartPr>
              <p14:xfrm>
                <a:off x="5319000" y="2544104"/>
                <a:ext cx="92160" cy="12492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86330DD5-5CA1-44B6-AB68-2246334C19C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10000" y="2535104"/>
                  <a:ext cx="109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84C03352-FEF3-4A55-BE4D-3D60FB46124B}"/>
                    </a:ext>
                  </a:extLst>
                </p14:cNvPr>
                <p14:cNvContentPartPr/>
                <p14:nvPr/>
              </p14:nvContentPartPr>
              <p14:xfrm>
                <a:off x="5207400" y="2329544"/>
                <a:ext cx="264600" cy="37476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84C03352-FEF3-4A55-BE4D-3D60FB4612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98760" y="2320904"/>
                  <a:ext cx="2822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79075E3E-7AFA-46BE-9E83-577458A8CA24}"/>
                    </a:ext>
                  </a:extLst>
                </p14:cNvPr>
                <p14:cNvContentPartPr/>
                <p14:nvPr/>
              </p14:nvContentPartPr>
              <p14:xfrm>
                <a:off x="5714280" y="1765064"/>
                <a:ext cx="217440" cy="1404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79075E3E-7AFA-46BE-9E83-577458A8CA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05640" y="1756064"/>
                  <a:ext cx="235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F1F407F5-2CC8-46D5-8DC8-F1B4859CCC7C}"/>
                    </a:ext>
                  </a:extLst>
                </p14:cNvPr>
                <p14:cNvContentPartPr/>
                <p14:nvPr/>
              </p14:nvContentPartPr>
              <p14:xfrm>
                <a:off x="5680080" y="1844624"/>
                <a:ext cx="181080" cy="1047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F1F407F5-2CC8-46D5-8DC8-F1B4859CCC7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71080" y="1835624"/>
                  <a:ext cx="198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9229C25F-0974-43B1-A74A-162E98BEEB2A}"/>
                    </a:ext>
                  </a:extLst>
                </p14:cNvPr>
                <p14:cNvContentPartPr/>
                <p14:nvPr/>
              </p14:nvContentPartPr>
              <p14:xfrm>
                <a:off x="5581800" y="1676864"/>
                <a:ext cx="406440" cy="29556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9229C25F-0974-43B1-A74A-162E98BEEB2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72800" y="1667864"/>
                  <a:ext cx="4240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C0555B3F-8784-4280-8804-B2FEB3F79538}"/>
                    </a:ext>
                  </a:extLst>
                </p14:cNvPr>
                <p14:cNvContentPartPr/>
                <p14:nvPr/>
              </p14:nvContentPartPr>
              <p14:xfrm>
                <a:off x="5502240" y="2226224"/>
                <a:ext cx="52560" cy="15372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C0555B3F-8784-4280-8804-B2FEB3F7953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93240" y="2217584"/>
                  <a:ext cx="70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6CFE0201-B1B7-456F-A4A2-3F4E817EC139}"/>
                    </a:ext>
                  </a:extLst>
                </p14:cNvPr>
                <p14:cNvContentPartPr/>
                <p14:nvPr/>
              </p14:nvContentPartPr>
              <p14:xfrm>
                <a:off x="5510160" y="2267264"/>
                <a:ext cx="88200" cy="11520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6CFE0201-B1B7-456F-A4A2-3F4E817EC13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01160" y="2258264"/>
                  <a:ext cx="105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FAF442C0-AED3-42CD-9BC2-BBBBE26ED3AF}"/>
                    </a:ext>
                  </a:extLst>
                </p14:cNvPr>
                <p14:cNvContentPartPr/>
                <p14:nvPr/>
              </p14:nvContentPartPr>
              <p14:xfrm>
                <a:off x="5382000" y="2055584"/>
                <a:ext cx="280080" cy="37728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FAF442C0-AED3-42CD-9BC2-BBBBE26ED3A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73360" y="2046944"/>
                  <a:ext cx="297720" cy="394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Retângulo 38">
            <a:extLst>
              <a:ext uri="{FF2B5EF4-FFF2-40B4-BE49-F238E27FC236}">
                <a16:creationId xmlns:a16="http://schemas.microsoft.com/office/drawing/2014/main" id="{9013C383-3B62-41AC-9A00-8062432B6BF6}"/>
              </a:ext>
            </a:extLst>
          </p:cNvPr>
          <p:cNvSpPr/>
          <p:nvPr/>
        </p:nvSpPr>
        <p:spPr>
          <a:xfrm>
            <a:off x="4786895" y="123421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D10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B7DCF6A9-CC08-4BAE-8E4A-11BC8A4A2BCE}"/>
              </a:ext>
            </a:extLst>
          </p:cNvPr>
          <p:cNvSpPr/>
          <p:nvPr/>
        </p:nvSpPr>
        <p:spPr>
          <a:xfrm>
            <a:off x="6096000" y="1928212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D11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A8D2C2E-1C03-46F2-93EB-7EC625DAF788}"/>
              </a:ext>
            </a:extLst>
          </p:cNvPr>
          <p:cNvSpPr/>
          <p:nvPr/>
        </p:nvSpPr>
        <p:spPr>
          <a:xfrm>
            <a:off x="5714280" y="46156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O9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95C4AD35-5672-4D4E-AA46-D48BCFD977E4}"/>
              </a:ext>
            </a:extLst>
          </p:cNvPr>
          <p:cNvSpPr/>
          <p:nvPr/>
        </p:nvSpPr>
        <p:spPr>
          <a:xfrm>
            <a:off x="4533259" y="1905375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O10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378826AA-A07E-4B98-A04A-A1BD101DE893}"/>
              </a:ext>
            </a:extLst>
          </p:cNvPr>
          <p:cNvSpPr/>
          <p:nvPr/>
        </p:nvSpPr>
        <p:spPr>
          <a:xfrm>
            <a:off x="4537485" y="2575784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O11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E3C5501-21F3-4D3F-80A1-40616FEFEB36}"/>
              </a:ext>
            </a:extLst>
          </p:cNvPr>
          <p:cNvSpPr/>
          <p:nvPr/>
        </p:nvSpPr>
        <p:spPr>
          <a:xfrm>
            <a:off x="4446914" y="492466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O12</a:t>
            </a:r>
          </a:p>
        </p:txBody>
      </p:sp>
    </p:spTree>
    <p:extLst>
      <p:ext uri="{BB962C8B-B14F-4D97-AF65-F5344CB8AC3E}">
        <p14:creationId xmlns:p14="http://schemas.microsoft.com/office/powerpoint/2010/main" val="259710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57E8B4-D768-4A30-A909-CE101B18E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8" b="2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D7508E-EBA6-404A-BB24-572B139C5E2C}"/>
              </a:ext>
            </a:extLst>
          </p:cNvPr>
          <p:cNvSpPr/>
          <p:nvPr/>
        </p:nvSpPr>
        <p:spPr>
          <a:xfrm>
            <a:off x="11150448" y="426071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09055E-006C-4C0E-AD51-13BD7199680F}"/>
              </a:ext>
            </a:extLst>
          </p:cNvPr>
          <p:cNvSpPr/>
          <p:nvPr/>
        </p:nvSpPr>
        <p:spPr>
          <a:xfrm>
            <a:off x="450022" y="519262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E8CE612-3F0C-420B-A43D-21CE830682D6}"/>
                  </a:ext>
                </a:extLst>
              </p14:cNvPr>
              <p14:cNvContentPartPr/>
              <p14:nvPr/>
            </p14:nvContentPartPr>
            <p14:xfrm>
              <a:off x="10299799" y="903975"/>
              <a:ext cx="324000" cy="3434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E8CE612-3F0C-420B-A43D-21CE830682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1159" y="894975"/>
                <a:ext cx="3416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F48E8D9C-678F-4E58-B89E-CB65C97DBA29}"/>
                  </a:ext>
                </a:extLst>
              </p14:cNvPr>
              <p14:cNvContentPartPr/>
              <p14:nvPr/>
            </p14:nvContentPartPr>
            <p14:xfrm>
              <a:off x="9680239" y="1713255"/>
              <a:ext cx="273240" cy="31068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F48E8D9C-678F-4E58-B89E-CB65C97DBA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71239" y="1704615"/>
                <a:ext cx="2908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B4A7732E-0D75-405E-A3F8-A6A6CD4815E9}"/>
                  </a:ext>
                </a:extLst>
              </p14:cNvPr>
              <p14:cNvContentPartPr/>
              <p14:nvPr/>
            </p14:nvContentPartPr>
            <p14:xfrm>
              <a:off x="8296039" y="2857695"/>
              <a:ext cx="315000" cy="1695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B4A7732E-0D75-405E-A3F8-A6A6CD4815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7399" y="2849055"/>
                <a:ext cx="3326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D2D840AB-DB0C-4A62-A686-8EE28320DE21}"/>
                  </a:ext>
                </a:extLst>
              </p14:cNvPr>
              <p14:cNvContentPartPr/>
              <p14:nvPr/>
            </p14:nvContentPartPr>
            <p14:xfrm>
              <a:off x="7401799" y="3238935"/>
              <a:ext cx="322200" cy="2545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D2D840AB-DB0C-4A62-A686-8EE28320DE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92799" y="3229935"/>
                <a:ext cx="3398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39A3BCE1-5BCA-4680-91F8-55CC0D2D54F0}"/>
                  </a:ext>
                </a:extLst>
              </p14:cNvPr>
              <p14:cNvContentPartPr/>
              <p14:nvPr/>
            </p14:nvContentPartPr>
            <p14:xfrm>
              <a:off x="4318759" y="-350265"/>
              <a:ext cx="360" cy="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39A3BCE1-5BCA-4680-91F8-55CC0D2D54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10119" y="-35890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1459CCC-D134-498C-897D-747A4BAAF49E}"/>
              </a:ext>
            </a:extLst>
          </p:cNvPr>
          <p:cNvGrpSpPr/>
          <p:nvPr/>
        </p:nvGrpSpPr>
        <p:grpSpPr>
          <a:xfrm>
            <a:off x="2933750" y="3935410"/>
            <a:ext cx="461880" cy="352080"/>
            <a:chOff x="2933750" y="3935410"/>
            <a:chExt cx="46188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6C8F5CF5-5707-40AC-8807-403876C98894}"/>
                    </a:ext>
                  </a:extLst>
                </p14:cNvPr>
                <p14:cNvContentPartPr/>
                <p14:nvPr/>
              </p14:nvContentPartPr>
              <p14:xfrm>
                <a:off x="3100790" y="4144210"/>
                <a:ext cx="216000" cy="684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6C8F5CF5-5707-40AC-8807-403876C9889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92150" y="4135210"/>
                  <a:ext cx="233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597EA411-FA7A-4AB7-94C7-3CA6F3355992}"/>
                    </a:ext>
                  </a:extLst>
                </p14:cNvPr>
                <p14:cNvContentPartPr/>
                <p14:nvPr/>
              </p14:nvContentPartPr>
              <p14:xfrm>
                <a:off x="3032750" y="4102810"/>
                <a:ext cx="130680" cy="8784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597EA411-FA7A-4AB7-94C7-3CA6F33559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24110" y="4094170"/>
                  <a:ext cx="148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D707003B-FA0B-49CD-9AD1-70CFA47D8930}"/>
                    </a:ext>
                  </a:extLst>
                </p14:cNvPr>
                <p14:cNvContentPartPr/>
                <p14:nvPr/>
              </p14:nvContentPartPr>
              <p14:xfrm>
                <a:off x="2933750" y="3935410"/>
                <a:ext cx="461880" cy="35208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D707003B-FA0B-49CD-9AD1-70CFA47D893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25110" y="3926410"/>
                  <a:ext cx="47952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657714A-5E8C-4522-997E-5736F20AE68D}"/>
              </a:ext>
            </a:extLst>
          </p:cNvPr>
          <p:cNvGrpSpPr/>
          <p:nvPr/>
        </p:nvGrpSpPr>
        <p:grpSpPr>
          <a:xfrm>
            <a:off x="3559430" y="3585850"/>
            <a:ext cx="489960" cy="335880"/>
            <a:chOff x="3559430" y="3585850"/>
            <a:chExt cx="48996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91BC3C97-18F0-48F6-80F2-1DF2000D74E2}"/>
                    </a:ext>
                  </a:extLst>
                </p14:cNvPr>
                <p14:cNvContentPartPr/>
                <p14:nvPr/>
              </p14:nvContentPartPr>
              <p14:xfrm>
                <a:off x="3744830" y="3816610"/>
                <a:ext cx="214200" cy="900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91BC3C97-18F0-48F6-80F2-1DF2000D74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35830" y="3807610"/>
                  <a:ext cx="231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0E10C2FA-44A0-4324-80A4-FFA1AA5A8D33}"/>
                    </a:ext>
                  </a:extLst>
                </p14:cNvPr>
                <p14:cNvContentPartPr/>
                <p14:nvPr/>
              </p14:nvContentPartPr>
              <p14:xfrm>
                <a:off x="3683990" y="3760810"/>
                <a:ext cx="116280" cy="13680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0E10C2FA-44A0-4324-80A4-FFA1AA5A8D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74990" y="3751810"/>
                  <a:ext cx="133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9E471969-E9FC-4BFF-8137-3BE5D0C72480}"/>
                    </a:ext>
                  </a:extLst>
                </p14:cNvPr>
                <p14:cNvContentPartPr/>
                <p14:nvPr/>
              </p14:nvContentPartPr>
              <p14:xfrm>
                <a:off x="3559430" y="3585850"/>
                <a:ext cx="489960" cy="33588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9E471969-E9FC-4BFF-8137-3BE5D0C724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50790" y="3577210"/>
                  <a:ext cx="507600" cy="35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097D8B4D-CE4D-4633-8A98-788DD3A52D8F}"/>
                  </a:ext>
                </a:extLst>
              </p14:cNvPr>
              <p14:cNvContentPartPr/>
              <p14:nvPr/>
            </p14:nvContentPartPr>
            <p14:xfrm>
              <a:off x="739190" y="4619410"/>
              <a:ext cx="360" cy="36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097D8B4D-CE4D-4633-8A98-788DD3A52D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0190" y="46107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ACA617B5-B70C-495F-BB57-7C852CFA30EB}"/>
                  </a:ext>
                </a:extLst>
              </p14:cNvPr>
              <p14:cNvContentPartPr/>
              <p14:nvPr/>
            </p14:nvContentPartPr>
            <p14:xfrm>
              <a:off x="2297630" y="4651450"/>
              <a:ext cx="360" cy="36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ACA617B5-B70C-495F-BB57-7C852CFA30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8990" y="464245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984E75F8-1D3A-4B6C-812A-27F5BA4AF771}"/>
              </a:ext>
            </a:extLst>
          </p:cNvPr>
          <p:cNvSpPr/>
          <p:nvPr/>
        </p:nvSpPr>
        <p:spPr>
          <a:xfrm>
            <a:off x="9757010" y="45295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D12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5CAD4E6-A1B5-47F2-B6AD-C48A02D12A6D}"/>
              </a:ext>
            </a:extLst>
          </p:cNvPr>
          <p:cNvSpPr/>
          <p:nvPr/>
        </p:nvSpPr>
        <p:spPr>
          <a:xfrm>
            <a:off x="8453539" y="2231719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D13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99DF7AA-45FD-4789-BD87-C86CA0CC7DA6}"/>
              </a:ext>
            </a:extLst>
          </p:cNvPr>
          <p:cNvSpPr/>
          <p:nvPr/>
        </p:nvSpPr>
        <p:spPr>
          <a:xfrm>
            <a:off x="9054163" y="1247415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O13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A530801-1643-48AA-BAE5-2D4480FF7801}"/>
              </a:ext>
            </a:extLst>
          </p:cNvPr>
          <p:cNvSpPr/>
          <p:nvPr/>
        </p:nvSpPr>
        <p:spPr>
          <a:xfrm>
            <a:off x="6775723" y="278791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O14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D8E0804-7554-4AB0-85C2-93CD7C7411BE}"/>
              </a:ext>
            </a:extLst>
          </p:cNvPr>
          <p:cNvSpPr/>
          <p:nvPr/>
        </p:nvSpPr>
        <p:spPr>
          <a:xfrm>
            <a:off x="3959030" y="3085323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D14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FEF8579-6BDE-440E-82FB-0740BE2405F6}"/>
              </a:ext>
            </a:extLst>
          </p:cNvPr>
          <p:cNvSpPr/>
          <p:nvPr/>
        </p:nvSpPr>
        <p:spPr>
          <a:xfrm>
            <a:off x="2681821" y="3463686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D15</a:t>
            </a:r>
          </a:p>
        </p:txBody>
      </p:sp>
    </p:spTree>
    <p:extLst>
      <p:ext uri="{BB962C8B-B14F-4D97-AF65-F5344CB8AC3E}">
        <p14:creationId xmlns:p14="http://schemas.microsoft.com/office/powerpoint/2010/main" val="189522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FB906B15-B592-440B-AA23-8E2BF97D515B}"/>
                  </a:ext>
                </a:extLst>
              </p14:cNvPr>
              <p14:cNvContentPartPr/>
              <p14:nvPr/>
            </p14:nvContentPartPr>
            <p14:xfrm>
              <a:off x="2528390" y="439663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FB906B15-B592-440B-AA23-8E2BF97D51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9390" y="43879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02CFAC32-D0DE-49FE-B870-730DF5B1A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2" r="503" b="1190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5E00EF-915E-4D0B-9A3D-2A55CB6B9839}"/>
              </a:ext>
            </a:extLst>
          </p:cNvPr>
          <p:cNvSpPr/>
          <p:nvPr/>
        </p:nvSpPr>
        <p:spPr>
          <a:xfrm>
            <a:off x="11224040" y="65242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DC92B6-7288-4620-90C7-9E968D19FF00}"/>
              </a:ext>
            </a:extLst>
          </p:cNvPr>
          <p:cNvSpPr/>
          <p:nvPr/>
        </p:nvSpPr>
        <p:spPr>
          <a:xfrm>
            <a:off x="553389" y="533574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5CE19783-BA2B-4B37-9783-93F15654FDAF}"/>
                  </a:ext>
                </a:extLst>
              </p14:cNvPr>
              <p14:cNvContentPartPr/>
              <p14:nvPr/>
            </p14:nvContentPartPr>
            <p14:xfrm>
              <a:off x="6290030" y="3147793"/>
              <a:ext cx="391680" cy="28908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5CE19783-BA2B-4B37-9783-93F15654FD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1030" y="3138793"/>
                <a:ext cx="40932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147EBC2-1422-4431-9B4E-E004C8B0EE4C}"/>
              </a:ext>
            </a:extLst>
          </p:cNvPr>
          <p:cNvGrpSpPr/>
          <p:nvPr/>
        </p:nvGrpSpPr>
        <p:grpSpPr>
          <a:xfrm>
            <a:off x="889670" y="5118433"/>
            <a:ext cx="486360" cy="250200"/>
            <a:chOff x="889670" y="5118433"/>
            <a:chExt cx="48636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85319344-1DCB-4D72-9BB8-A791E3BFB1CA}"/>
                    </a:ext>
                  </a:extLst>
                </p14:cNvPr>
                <p14:cNvContentPartPr/>
                <p14:nvPr/>
              </p14:nvContentPartPr>
              <p14:xfrm>
                <a:off x="889670" y="5118433"/>
                <a:ext cx="486360" cy="25020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85319344-1DCB-4D72-9BB8-A791E3BFB1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030" y="5109793"/>
                  <a:ext cx="504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A72E6CBC-7AEE-406A-A5F5-D6434864E915}"/>
                    </a:ext>
                  </a:extLst>
                </p14:cNvPr>
                <p14:cNvContentPartPr/>
                <p14:nvPr/>
              </p14:nvContentPartPr>
              <p14:xfrm>
                <a:off x="1081190" y="5215633"/>
                <a:ext cx="234720" cy="514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A72E6CBC-7AEE-406A-A5F5-D6434864E9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2550" y="5206993"/>
                  <a:ext cx="252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00AD022C-259A-448C-AEA2-611FDE6D1B53}"/>
                    </a:ext>
                  </a:extLst>
                </p14:cNvPr>
                <p14:cNvContentPartPr/>
                <p14:nvPr/>
              </p14:nvContentPartPr>
              <p14:xfrm>
                <a:off x="994070" y="5120233"/>
                <a:ext cx="113040" cy="1407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00AD022C-259A-448C-AEA2-611FDE6D1B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5430" y="5111593"/>
                  <a:ext cx="130680" cy="158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F7E1A98B-7681-4202-AEC0-9817419D10E7}"/>
              </a:ext>
            </a:extLst>
          </p:cNvPr>
          <p:cNvSpPr/>
          <p:nvPr/>
        </p:nvSpPr>
        <p:spPr>
          <a:xfrm>
            <a:off x="737552" y="450172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D16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1EA83F8-CD79-4887-9F15-B0BFF57B165F}"/>
              </a:ext>
            </a:extLst>
          </p:cNvPr>
          <p:cNvSpPr/>
          <p:nvPr/>
        </p:nvSpPr>
        <p:spPr>
          <a:xfrm>
            <a:off x="5782961" y="2628885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O15</a:t>
            </a:r>
          </a:p>
        </p:txBody>
      </p:sp>
    </p:spTree>
    <p:extLst>
      <p:ext uri="{BB962C8B-B14F-4D97-AF65-F5344CB8AC3E}">
        <p14:creationId xmlns:p14="http://schemas.microsoft.com/office/powerpoint/2010/main" val="174685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E71776-C774-4F21-8C29-3A21BC71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3" b="133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30902C-8BB8-4B93-B28F-9C047D76D17F}"/>
              </a:ext>
            </a:extLst>
          </p:cNvPr>
          <p:cNvSpPr/>
          <p:nvPr/>
        </p:nvSpPr>
        <p:spPr>
          <a:xfrm>
            <a:off x="10514512" y="214507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A1AAE6-ED84-4063-BBBD-EA4BEE114B72}"/>
              </a:ext>
            </a:extLst>
          </p:cNvPr>
          <p:cNvSpPr/>
          <p:nvPr/>
        </p:nvSpPr>
        <p:spPr>
          <a:xfrm>
            <a:off x="1576822" y="20759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1DF5BBB6-6212-448B-A807-21B8DF23435F}"/>
                  </a:ext>
                </a:extLst>
              </p14:cNvPr>
              <p14:cNvContentPartPr/>
              <p14:nvPr/>
            </p14:nvContentPartPr>
            <p14:xfrm>
              <a:off x="9530839" y="2072895"/>
              <a:ext cx="226800" cy="18648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1DF5BBB6-6212-448B-A807-21B8DF234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1839" y="2063895"/>
                <a:ext cx="244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93BC2209-BA28-4ECC-81DD-5147038D85A3}"/>
                  </a:ext>
                </a:extLst>
              </p14:cNvPr>
              <p14:cNvContentPartPr/>
              <p14:nvPr/>
            </p14:nvContentPartPr>
            <p14:xfrm>
              <a:off x="8024599" y="2138775"/>
              <a:ext cx="264600" cy="37224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93BC2209-BA28-4ECC-81DD-5147038D85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15599" y="2130135"/>
                <a:ext cx="282240" cy="389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tângulo 8">
            <a:extLst>
              <a:ext uri="{FF2B5EF4-FFF2-40B4-BE49-F238E27FC236}">
                <a16:creationId xmlns:a16="http://schemas.microsoft.com/office/drawing/2014/main" id="{B0018D0B-843E-433F-8048-27F570703980}"/>
              </a:ext>
            </a:extLst>
          </p:cNvPr>
          <p:cNvSpPr/>
          <p:nvPr/>
        </p:nvSpPr>
        <p:spPr>
          <a:xfrm>
            <a:off x="9018163" y="162187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O16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1AF08AA-9420-4483-8901-3313CEFA11C2}"/>
              </a:ext>
            </a:extLst>
          </p:cNvPr>
          <p:cNvSpPr/>
          <p:nvPr/>
        </p:nvSpPr>
        <p:spPr>
          <a:xfrm>
            <a:off x="7267726" y="187387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5E01C122-1BBE-4BBB-B4C6-DA2026DF7453}"/>
                  </a:ext>
                </a:extLst>
              </p14:cNvPr>
              <p14:cNvContentPartPr/>
              <p14:nvPr/>
            </p14:nvContentPartPr>
            <p14:xfrm>
              <a:off x="6502790" y="3935473"/>
              <a:ext cx="240840" cy="16020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5E01C122-1BBE-4BBB-B4C6-DA2026DF74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4150" y="3926473"/>
                <a:ext cx="2584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22472171-E24E-442E-8212-DDE7DFED2C84}"/>
                  </a:ext>
                </a:extLst>
              </p14:cNvPr>
              <p14:cNvContentPartPr/>
              <p14:nvPr/>
            </p14:nvContentPartPr>
            <p14:xfrm>
              <a:off x="6439790" y="4141753"/>
              <a:ext cx="327960" cy="25668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22472171-E24E-442E-8212-DDE7DFED2C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1150" y="4133113"/>
                <a:ext cx="34560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5DBD081-1FF4-4B19-A59C-787EBDA60365}"/>
              </a:ext>
            </a:extLst>
          </p:cNvPr>
          <p:cNvGrpSpPr/>
          <p:nvPr/>
        </p:nvGrpSpPr>
        <p:grpSpPr>
          <a:xfrm>
            <a:off x="5158910" y="5168113"/>
            <a:ext cx="789840" cy="611280"/>
            <a:chOff x="5158910" y="5168113"/>
            <a:chExt cx="78984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535AC44A-317E-4B53-AD28-E14776CF1F81}"/>
                    </a:ext>
                  </a:extLst>
                </p14:cNvPr>
                <p14:cNvContentPartPr/>
                <p14:nvPr/>
              </p14:nvContentPartPr>
              <p14:xfrm>
                <a:off x="5765150" y="5303113"/>
                <a:ext cx="39960" cy="2300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535AC44A-317E-4B53-AD28-E14776CF1F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56150" y="5294473"/>
                  <a:ext cx="57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AA01D5B5-ADDE-4165-892B-F14AD8E28C32}"/>
                    </a:ext>
                  </a:extLst>
                </p14:cNvPr>
                <p14:cNvContentPartPr/>
                <p14:nvPr/>
              </p14:nvContentPartPr>
              <p14:xfrm>
                <a:off x="5692790" y="5462593"/>
                <a:ext cx="167760" cy="1245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AA01D5B5-ADDE-4165-892B-F14AD8E28C3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84150" y="5453593"/>
                  <a:ext cx="185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3A82A7CD-8676-40A6-A3BB-F9A217458C1D}"/>
                    </a:ext>
                  </a:extLst>
                </p14:cNvPr>
                <p14:cNvContentPartPr/>
                <p14:nvPr/>
              </p14:nvContentPartPr>
              <p14:xfrm>
                <a:off x="5215790" y="5271433"/>
                <a:ext cx="155880" cy="349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3A82A7CD-8676-40A6-A3BB-F9A217458C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06790" y="5262793"/>
                  <a:ext cx="173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6D06EDCC-8A92-4A2B-8DDD-B16A172F84F3}"/>
                    </a:ext>
                  </a:extLst>
                </p14:cNvPr>
                <p14:cNvContentPartPr/>
                <p14:nvPr/>
              </p14:nvContentPartPr>
              <p14:xfrm>
                <a:off x="5207870" y="5231833"/>
                <a:ext cx="53640" cy="8100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6D06EDCC-8A92-4A2B-8DDD-B16A172F84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99230" y="5223193"/>
                  <a:ext cx="71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A3620963-CC61-4E9C-9983-5FC23EF9C9B6}"/>
                    </a:ext>
                  </a:extLst>
                </p14:cNvPr>
                <p14:cNvContentPartPr/>
                <p14:nvPr/>
              </p14:nvContentPartPr>
              <p14:xfrm>
                <a:off x="5247830" y="5231833"/>
                <a:ext cx="86760" cy="864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A3620963-CC61-4E9C-9983-5FC23EF9C9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38830" y="5223193"/>
                  <a:ext cx="1044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CAF768BE-814F-4C60-9856-63D1FB1A7474}"/>
                    </a:ext>
                  </a:extLst>
                </p14:cNvPr>
                <p14:cNvContentPartPr/>
                <p14:nvPr/>
              </p14:nvContentPartPr>
              <p14:xfrm>
                <a:off x="5158910" y="5168113"/>
                <a:ext cx="256320" cy="22428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CAF768BE-814F-4C60-9856-63D1FB1A74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50270" y="5159113"/>
                  <a:ext cx="273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F98D283D-1C71-4C7A-B515-26D9813FA21C}"/>
                    </a:ext>
                  </a:extLst>
                </p14:cNvPr>
                <p14:cNvContentPartPr/>
                <p14:nvPr/>
              </p14:nvContentPartPr>
              <p14:xfrm>
                <a:off x="5558510" y="5175673"/>
                <a:ext cx="390240" cy="6037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F98D283D-1C71-4C7A-B515-26D9813FA2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49510" y="5166673"/>
                  <a:ext cx="407880" cy="62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959027B-908A-4D1E-8B1D-032DEE75EE1C}"/>
              </a:ext>
            </a:extLst>
          </p:cNvPr>
          <p:cNvGrpSpPr/>
          <p:nvPr/>
        </p:nvGrpSpPr>
        <p:grpSpPr>
          <a:xfrm>
            <a:off x="3452870" y="4944913"/>
            <a:ext cx="484200" cy="398880"/>
            <a:chOff x="3452870" y="4944913"/>
            <a:chExt cx="48420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BA326FD8-3616-4015-ADC5-7A0D5F2D4F44}"/>
                    </a:ext>
                  </a:extLst>
                </p14:cNvPr>
                <p14:cNvContentPartPr/>
                <p14:nvPr/>
              </p14:nvContentPartPr>
              <p14:xfrm>
                <a:off x="3538190" y="5033113"/>
                <a:ext cx="333360" cy="25488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BA326FD8-3616-4015-ADC5-7A0D5F2D4F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29190" y="5024473"/>
                  <a:ext cx="351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F423AC78-5B3B-429C-8072-F4C882208E3F}"/>
                    </a:ext>
                  </a:extLst>
                </p14:cNvPr>
                <p14:cNvContentPartPr/>
                <p14:nvPr/>
              </p14:nvContentPartPr>
              <p14:xfrm>
                <a:off x="3530270" y="5024833"/>
                <a:ext cx="360" cy="709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F423AC78-5B3B-429C-8072-F4C882208E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21270" y="5016193"/>
                  <a:ext cx="1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6DA8EA05-384D-4EF6-AB29-5AB3AABF2BE1}"/>
                    </a:ext>
                  </a:extLst>
                </p14:cNvPr>
                <p14:cNvContentPartPr/>
                <p14:nvPr/>
              </p14:nvContentPartPr>
              <p14:xfrm>
                <a:off x="3554030" y="5016913"/>
                <a:ext cx="154440" cy="4464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6DA8EA05-384D-4EF6-AB29-5AB3AABF2B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45030" y="5008273"/>
                  <a:ext cx="172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946CF3B4-F9CB-425B-8E3A-C4BF11E0A131}"/>
                    </a:ext>
                  </a:extLst>
                </p14:cNvPr>
                <p14:cNvContentPartPr/>
                <p14:nvPr/>
              </p14:nvContentPartPr>
              <p14:xfrm>
                <a:off x="3452870" y="4944913"/>
                <a:ext cx="484200" cy="39888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946CF3B4-F9CB-425B-8E3A-C4BF11E0A13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44230" y="4936273"/>
                  <a:ext cx="501840" cy="416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Retângulo 28">
            <a:extLst>
              <a:ext uri="{FF2B5EF4-FFF2-40B4-BE49-F238E27FC236}">
                <a16:creationId xmlns:a16="http://schemas.microsoft.com/office/drawing/2014/main" id="{567C0C44-678D-4807-85BA-5538C67DAE2B}"/>
              </a:ext>
            </a:extLst>
          </p:cNvPr>
          <p:cNvSpPr/>
          <p:nvPr/>
        </p:nvSpPr>
        <p:spPr>
          <a:xfrm>
            <a:off x="5692790" y="417292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809A7AB-7BC1-41F4-B26A-374A936B2AC0}"/>
              </a:ext>
            </a:extLst>
          </p:cNvPr>
          <p:cNvSpPr/>
          <p:nvPr/>
        </p:nvSpPr>
        <p:spPr>
          <a:xfrm>
            <a:off x="4667654" y="4493889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O19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6D599EF-5962-4229-9611-DA59FBB2A2F1}"/>
              </a:ext>
            </a:extLst>
          </p:cNvPr>
          <p:cNvSpPr/>
          <p:nvPr/>
        </p:nvSpPr>
        <p:spPr>
          <a:xfrm>
            <a:off x="6290732" y="327989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D17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B07ABCF2-695D-4D5C-8F90-FFEED038F7FE}"/>
              </a:ext>
            </a:extLst>
          </p:cNvPr>
          <p:cNvSpPr/>
          <p:nvPr/>
        </p:nvSpPr>
        <p:spPr>
          <a:xfrm>
            <a:off x="6141674" y="5418133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D18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A77C9999-CDBB-4D3E-9B6A-1B2F967635A3}"/>
              </a:ext>
            </a:extLst>
          </p:cNvPr>
          <p:cNvSpPr/>
          <p:nvPr/>
        </p:nvSpPr>
        <p:spPr>
          <a:xfrm>
            <a:off x="2815652" y="5231833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O20</a:t>
            </a:r>
          </a:p>
        </p:txBody>
      </p:sp>
    </p:spTree>
    <p:extLst>
      <p:ext uri="{BB962C8B-B14F-4D97-AF65-F5344CB8AC3E}">
        <p14:creationId xmlns:p14="http://schemas.microsoft.com/office/powerpoint/2010/main" val="4193935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721122-F402-495F-8594-3295F52A8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8" b="1943"/>
          <a:stretch/>
        </p:blipFill>
        <p:spPr>
          <a:xfrm>
            <a:off x="760378" y="0"/>
            <a:ext cx="1067124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8D3B4D8F-1882-403E-ABEE-8513550AFEDE}"/>
                  </a:ext>
                </a:extLst>
              </p14:cNvPr>
              <p14:cNvContentPartPr/>
              <p14:nvPr/>
            </p14:nvContentPartPr>
            <p14:xfrm>
              <a:off x="5075839" y="3736095"/>
              <a:ext cx="207720" cy="2732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8D3B4D8F-1882-403E-ABEE-8513550AFE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7199" y="3727095"/>
                <a:ext cx="2253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A7E40138-0F74-4C76-BC0F-1FEFAE01BCBC}"/>
                  </a:ext>
                </a:extLst>
              </p14:cNvPr>
              <p14:cNvContentPartPr/>
              <p14:nvPr/>
            </p14:nvContentPartPr>
            <p14:xfrm>
              <a:off x="5095999" y="1945815"/>
              <a:ext cx="217080" cy="40068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A7E40138-0F74-4C76-BC0F-1FEFAE01BC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6999" y="1937175"/>
                <a:ext cx="234720" cy="418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5E1F0B5-5651-45D1-8699-71DFE486332A}"/>
              </a:ext>
            </a:extLst>
          </p:cNvPr>
          <p:cNvSpPr/>
          <p:nvPr/>
        </p:nvSpPr>
        <p:spPr>
          <a:xfrm>
            <a:off x="4597236" y="65836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7A9968-2661-4DEE-B309-71022694C940}"/>
              </a:ext>
            </a:extLst>
          </p:cNvPr>
          <p:cNvSpPr/>
          <p:nvPr/>
        </p:nvSpPr>
        <p:spPr>
          <a:xfrm>
            <a:off x="4814316" y="247162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3679A0B-44EC-4C78-B4B6-B9027F4DEEFC}"/>
              </a:ext>
            </a:extLst>
          </p:cNvPr>
          <p:cNvSpPr/>
          <p:nvPr/>
        </p:nvSpPr>
        <p:spPr>
          <a:xfrm>
            <a:off x="5469923" y="2027457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427C6C1-97E2-4B0A-97CD-86BF199D3F5A}"/>
              </a:ext>
            </a:extLst>
          </p:cNvPr>
          <p:cNvSpPr/>
          <p:nvPr/>
        </p:nvSpPr>
        <p:spPr>
          <a:xfrm>
            <a:off x="5313079" y="408523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D19</a:t>
            </a:r>
          </a:p>
        </p:txBody>
      </p:sp>
    </p:spTree>
    <p:extLst>
      <p:ext uri="{BB962C8B-B14F-4D97-AF65-F5344CB8AC3E}">
        <p14:creationId xmlns:p14="http://schemas.microsoft.com/office/powerpoint/2010/main" val="126535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5B0BCB-E0C5-4879-BEBB-5312820A6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890"/>
          <a:stretch/>
        </p:blipFill>
        <p:spPr>
          <a:xfrm>
            <a:off x="928474" y="0"/>
            <a:ext cx="1033505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EDC25A-2E6D-40E4-9E0A-B5020F56FF86}"/>
              </a:ext>
            </a:extLst>
          </p:cNvPr>
          <p:cNvSpPr/>
          <p:nvPr/>
        </p:nvSpPr>
        <p:spPr>
          <a:xfrm>
            <a:off x="4965391" y="658367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3990F6-2612-490F-A351-DC0FA1FD2977}"/>
              </a:ext>
            </a:extLst>
          </p:cNvPr>
          <p:cNvSpPr/>
          <p:nvPr/>
        </p:nvSpPr>
        <p:spPr>
          <a:xfrm>
            <a:off x="3022503" y="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F3CC3D1-48E0-4FFE-B87A-E71F68091530}"/>
              </a:ext>
            </a:extLst>
          </p:cNvPr>
          <p:cNvGrpSpPr/>
          <p:nvPr/>
        </p:nvGrpSpPr>
        <p:grpSpPr>
          <a:xfrm>
            <a:off x="4618910" y="3696824"/>
            <a:ext cx="366840" cy="327240"/>
            <a:chOff x="4618910" y="3696824"/>
            <a:chExt cx="36684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1D93D0DC-58D7-41D3-9242-EA4405528F79}"/>
                    </a:ext>
                  </a:extLst>
                </p14:cNvPr>
                <p14:cNvContentPartPr/>
                <p14:nvPr/>
              </p14:nvContentPartPr>
              <p14:xfrm>
                <a:off x="4754990" y="3847664"/>
                <a:ext cx="30600" cy="8388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1D93D0DC-58D7-41D3-9242-EA4405528F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45990" y="3839024"/>
                  <a:ext cx="48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E29972EE-3DF0-411F-97A2-0F4F1A88FC1E}"/>
                    </a:ext>
                  </a:extLst>
                </p14:cNvPr>
                <p14:cNvContentPartPr/>
                <p14:nvPr/>
              </p14:nvContentPartPr>
              <p14:xfrm>
                <a:off x="4715030" y="3782864"/>
                <a:ext cx="137160" cy="644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E29972EE-3DF0-411F-97A2-0F4F1A88FC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06390" y="3774224"/>
                  <a:ext cx="154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74C42EE4-93A8-4F3C-A30A-7DB199013AC7}"/>
                    </a:ext>
                  </a:extLst>
                </p14:cNvPr>
                <p14:cNvContentPartPr/>
                <p14:nvPr/>
              </p14:nvContentPartPr>
              <p14:xfrm>
                <a:off x="4618910" y="3696824"/>
                <a:ext cx="366840" cy="32724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74C42EE4-93A8-4F3C-A30A-7DB199013A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09910" y="3687824"/>
                  <a:ext cx="38448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87D5A93-DB3B-407E-A3E4-65DB004A2AB9}"/>
              </a:ext>
            </a:extLst>
          </p:cNvPr>
          <p:cNvGrpSpPr/>
          <p:nvPr/>
        </p:nvGrpSpPr>
        <p:grpSpPr>
          <a:xfrm>
            <a:off x="4571390" y="3272024"/>
            <a:ext cx="312480" cy="338040"/>
            <a:chOff x="4571390" y="3272024"/>
            <a:chExt cx="3124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9674852C-9D5D-491A-B1C9-1509C057F2A4}"/>
                    </a:ext>
                  </a:extLst>
                </p14:cNvPr>
                <p14:cNvContentPartPr/>
                <p14:nvPr/>
              </p14:nvContentPartPr>
              <p14:xfrm>
                <a:off x="4643390" y="3402704"/>
                <a:ext cx="137160" cy="10764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9674852C-9D5D-491A-B1C9-1509C057F2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34390" y="3394064"/>
                  <a:ext cx="154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B2C4B65C-006B-4815-B3A1-11601DB70419}"/>
                    </a:ext>
                  </a:extLst>
                </p14:cNvPr>
                <p14:cNvContentPartPr/>
                <p14:nvPr/>
              </p14:nvContentPartPr>
              <p14:xfrm>
                <a:off x="4651310" y="3402704"/>
                <a:ext cx="360" cy="7920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B2C4B65C-006B-4815-B3A1-11601DB704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42310" y="3394064"/>
                  <a:ext cx="18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296DFB38-10E8-4782-8B83-5AA670561685}"/>
                    </a:ext>
                  </a:extLst>
                </p14:cNvPr>
                <p14:cNvContentPartPr/>
                <p14:nvPr/>
              </p14:nvContentPartPr>
              <p14:xfrm>
                <a:off x="4659590" y="3371384"/>
                <a:ext cx="37800" cy="36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296DFB38-10E8-4782-8B83-5AA6705616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0590" y="3362384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0F6E7426-F10F-41E6-A177-FFA8B30E71B4}"/>
                    </a:ext>
                  </a:extLst>
                </p14:cNvPr>
                <p14:cNvContentPartPr/>
                <p14:nvPr/>
              </p14:nvContentPartPr>
              <p14:xfrm>
                <a:off x="4571390" y="3272024"/>
                <a:ext cx="312480" cy="33804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0F6E7426-F10F-41E6-A177-FFA8B30E71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62390" y="3263384"/>
                  <a:ext cx="330120" cy="35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5643F8D0-D752-4A65-AE94-D248423833FE}"/>
                  </a:ext>
                </a:extLst>
              </p14:cNvPr>
              <p14:cNvContentPartPr/>
              <p14:nvPr/>
            </p14:nvContentPartPr>
            <p14:xfrm>
              <a:off x="4341350" y="1910864"/>
              <a:ext cx="121320" cy="1886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5643F8D0-D752-4A65-AE94-D248423833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32350" y="1901864"/>
                <a:ext cx="138960" cy="20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2995C42-7D68-4E0E-861F-D71DF6B42AF0}"/>
              </a:ext>
            </a:extLst>
          </p:cNvPr>
          <p:cNvGrpSpPr/>
          <p:nvPr/>
        </p:nvGrpSpPr>
        <p:grpSpPr>
          <a:xfrm>
            <a:off x="3974150" y="1462304"/>
            <a:ext cx="582840" cy="709920"/>
            <a:chOff x="3974150" y="1462304"/>
            <a:chExt cx="58284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59180C2C-8D84-4E4C-8B0F-580589FC4B9C}"/>
                    </a:ext>
                  </a:extLst>
                </p14:cNvPr>
                <p14:cNvContentPartPr/>
                <p14:nvPr/>
              </p14:nvContentPartPr>
              <p14:xfrm>
                <a:off x="4349270" y="1893224"/>
                <a:ext cx="122760" cy="10656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59180C2C-8D84-4E4C-8B0F-580589FC4B9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40270" y="1884584"/>
                  <a:ext cx="140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3A745606-71B7-4E6B-BBAC-366475FEBA4E}"/>
                    </a:ext>
                  </a:extLst>
                </p14:cNvPr>
                <p14:cNvContentPartPr/>
                <p14:nvPr/>
              </p14:nvContentPartPr>
              <p14:xfrm>
                <a:off x="4277270" y="1803224"/>
                <a:ext cx="279720" cy="36900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3A745606-71B7-4E6B-BBAC-366475FEBA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68630" y="1794224"/>
                  <a:ext cx="2973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33755803-6DCD-42BF-93AB-285217ADA185}"/>
                    </a:ext>
                  </a:extLst>
                </p14:cNvPr>
                <p14:cNvContentPartPr/>
                <p14:nvPr/>
              </p14:nvContentPartPr>
              <p14:xfrm>
                <a:off x="4063070" y="1558424"/>
                <a:ext cx="123480" cy="1069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33755803-6DCD-42BF-93AB-285217ADA18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54070" y="1549424"/>
                  <a:ext cx="141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02E31BDE-7CC4-45EB-A998-89FBF93756C2}"/>
                    </a:ext>
                  </a:extLst>
                </p14:cNvPr>
                <p14:cNvContentPartPr/>
                <p14:nvPr/>
              </p14:nvContentPartPr>
              <p14:xfrm>
                <a:off x="4070630" y="1558424"/>
                <a:ext cx="360" cy="7884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02E31BDE-7CC4-45EB-A998-89FBF93756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61990" y="1549424"/>
                  <a:ext cx="18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FC87F604-F914-4343-8C3C-BE63E1093708}"/>
                    </a:ext>
                  </a:extLst>
                </p14:cNvPr>
                <p14:cNvContentPartPr/>
                <p14:nvPr/>
              </p14:nvContentPartPr>
              <p14:xfrm>
                <a:off x="4078550" y="1521344"/>
                <a:ext cx="57960" cy="133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FC87F604-F914-4343-8C3C-BE63E10937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69910" y="1512344"/>
                  <a:ext cx="75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E9B2BDDD-A583-4753-A32E-0C11F48BBE6A}"/>
                    </a:ext>
                  </a:extLst>
                </p14:cNvPr>
                <p14:cNvContentPartPr/>
                <p14:nvPr/>
              </p14:nvContentPartPr>
              <p14:xfrm>
                <a:off x="3974150" y="1462304"/>
                <a:ext cx="272520" cy="29700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E9B2BDDD-A583-4753-A32E-0C11F48BBE6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65510" y="1453664"/>
                  <a:ext cx="290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FB15EBBC-6031-4DA4-AE0E-C75E056BD6E9}"/>
                    </a:ext>
                  </a:extLst>
                </p14:cNvPr>
                <p14:cNvContentPartPr/>
                <p14:nvPr/>
              </p14:nvContentPartPr>
              <p14:xfrm>
                <a:off x="4253870" y="1765064"/>
                <a:ext cx="158400" cy="3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FB15EBBC-6031-4DA4-AE0E-C75E056BD6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44870" y="1756064"/>
                  <a:ext cx="176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997D4F4B-6613-43A3-BA2D-E3EFC6EA4461}"/>
                    </a:ext>
                  </a:extLst>
                </p14:cNvPr>
                <p14:cNvContentPartPr/>
                <p14:nvPr/>
              </p14:nvContentPartPr>
              <p14:xfrm>
                <a:off x="4243070" y="1709264"/>
                <a:ext cx="124920" cy="10800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997D4F4B-6613-43A3-BA2D-E3EFC6EA44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34070" y="1700624"/>
                  <a:ext cx="142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F17059C9-EE2C-4E00-8937-E7916095640D}"/>
                    </a:ext>
                  </a:extLst>
                </p14:cNvPr>
                <p14:cNvContentPartPr/>
                <p14:nvPr/>
              </p14:nvContentPartPr>
              <p14:xfrm>
                <a:off x="4190870" y="1548704"/>
                <a:ext cx="271440" cy="3369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F17059C9-EE2C-4E00-8937-E791609564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81870" y="1540064"/>
                  <a:ext cx="28908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52766055-9911-4F14-87E8-10A1D3653B92}"/>
              </a:ext>
            </a:extLst>
          </p:cNvPr>
          <p:cNvGrpSpPr/>
          <p:nvPr/>
        </p:nvGrpSpPr>
        <p:grpSpPr>
          <a:xfrm>
            <a:off x="3464750" y="286904"/>
            <a:ext cx="218160" cy="343800"/>
            <a:chOff x="3464750" y="286904"/>
            <a:chExt cx="2181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A05083C5-443A-4842-AEE8-02979922C78E}"/>
                    </a:ext>
                  </a:extLst>
                </p14:cNvPr>
                <p14:cNvContentPartPr/>
                <p14:nvPr/>
              </p14:nvContentPartPr>
              <p14:xfrm>
                <a:off x="3539270" y="412544"/>
                <a:ext cx="39240" cy="16776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A05083C5-443A-4842-AEE8-02979922C7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30630" y="403904"/>
                  <a:ext cx="56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1593CE45-68EF-408F-8605-6BC65B62907C}"/>
                    </a:ext>
                  </a:extLst>
                </p14:cNvPr>
                <p14:cNvContentPartPr/>
                <p14:nvPr/>
              </p14:nvContentPartPr>
              <p14:xfrm>
                <a:off x="3522350" y="320744"/>
                <a:ext cx="50400" cy="9288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1593CE45-68EF-408F-8605-6BC65B6290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13350" y="312104"/>
                  <a:ext cx="68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B348FFFA-FF00-4436-92D1-362796B2EAF2}"/>
                    </a:ext>
                  </a:extLst>
                </p14:cNvPr>
                <p14:cNvContentPartPr/>
                <p14:nvPr/>
              </p14:nvContentPartPr>
              <p14:xfrm>
                <a:off x="3554030" y="302024"/>
                <a:ext cx="79200" cy="11988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B348FFFA-FF00-4436-92D1-362796B2EA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45030" y="293384"/>
                  <a:ext cx="96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F7A438AF-9D78-4EEB-A03E-100873ACC73D}"/>
                    </a:ext>
                  </a:extLst>
                </p14:cNvPr>
                <p14:cNvContentPartPr/>
                <p14:nvPr/>
              </p14:nvContentPartPr>
              <p14:xfrm>
                <a:off x="3464750" y="286904"/>
                <a:ext cx="218160" cy="34380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F7A438AF-9D78-4EEB-A03E-100873ACC73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56110" y="277904"/>
                  <a:ext cx="235800" cy="361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" name="Retângulo 36">
            <a:extLst>
              <a:ext uri="{FF2B5EF4-FFF2-40B4-BE49-F238E27FC236}">
                <a16:creationId xmlns:a16="http://schemas.microsoft.com/office/drawing/2014/main" id="{A31FABC6-2E72-4250-81B4-364F81249852}"/>
              </a:ext>
            </a:extLst>
          </p:cNvPr>
          <p:cNvSpPr/>
          <p:nvPr/>
        </p:nvSpPr>
        <p:spPr>
          <a:xfrm>
            <a:off x="4802330" y="277762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O22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416C266-E20D-4E18-9478-A0F2B7AE2776}"/>
              </a:ext>
            </a:extLst>
          </p:cNvPr>
          <p:cNvSpPr/>
          <p:nvPr/>
        </p:nvSpPr>
        <p:spPr>
          <a:xfrm>
            <a:off x="4618910" y="1385292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O23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7D67702-68DB-4ECB-A608-564B3579A3EF}"/>
              </a:ext>
            </a:extLst>
          </p:cNvPr>
          <p:cNvSpPr/>
          <p:nvPr/>
        </p:nvSpPr>
        <p:spPr>
          <a:xfrm>
            <a:off x="3966950" y="1009272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O24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3CF808B-BA14-4842-AFEF-BBB5B00440B4}"/>
              </a:ext>
            </a:extLst>
          </p:cNvPr>
          <p:cNvSpPr/>
          <p:nvPr/>
        </p:nvSpPr>
        <p:spPr>
          <a:xfrm>
            <a:off x="4985750" y="3944907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D20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2FB7A74B-1BDF-4B20-8446-DBB702A85902}"/>
              </a:ext>
            </a:extLst>
          </p:cNvPr>
          <p:cNvSpPr/>
          <p:nvPr/>
        </p:nvSpPr>
        <p:spPr>
          <a:xfrm>
            <a:off x="4643390" y="1999784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D21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FCF13D3-1F9D-4564-9EE9-98458CF52831}"/>
              </a:ext>
            </a:extLst>
          </p:cNvPr>
          <p:cNvSpPr/>
          <p:nvPr/>
        </p:nvSpPr>
        <p:spPr>
          <a:xfrm>
            <a:off x="3786423" y="286904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D22</a:t>
            </a:r>
          </a:p>
        </p:txBody>
      </p:sp>
    </p:spTree>
    <p:extLst>
      <p:ext uri="{BB962C8B-B14F-4D97-AF65-F5344CB8AC3E}">
        <p14:creationId xmlns:p14="http://schemas.microsoft.com/office/powerpoint/2010/main" val="206146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CA5D36-0C5B-4997-B32F-B682A0F06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2" t="12006" r="13299" b="26555"/>
          <a:stretch/>
        </p:blipFill>
        <p:spPr>
          <a:xfrm>
            <a:off x="-2437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1982CE-5D81-46CF-9BD5-6CE68A19FF11}"/>
              </a:ext>
            </a:extLst>
          </p:cNvPr>
          <p:cNvSpPr/>
          <p:nvPr/>
        </p:nvSpPr>
        <p:spPr>
          <a:xfrm>
            <a:off x="857903" y="2069903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3529B5-B360-4330-B7D7-D952C9D92538}"/>
              </a:ext>
            </a:extLst>
          </p:cNvPr>
          <p:cNvSpPr/>
          <p:nvPr/>
        </p:nvSpPr>
        <p:spPr>
          <a:xfrm>
            <a:off x="740699" y="142353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A3E1F8-7423-443F-A1B6-77D31191D02B}"/>
              </a:ext>
            </a:extLst>
          </p:cNvPr>
          <p:cNvSpPr/>
          <p:nvPr/>
        </p:nvSpPr>
        <p:spPr>
          <a:xfrm>
            <a:off x="1815295" y="67556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258855-FF43-4AED-90E9-D40579D51F9C}"/>
              </a:ext>
            </a:extLst>
          </p:cNvPr>
          <p:cNvSpPr/>
          <p:nvPr/>
        </p:nvSpPr>
        <p:spPr>
          <a:xfrm>
            <a:off x="3743652" y="65351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17169D-2B7C-40E6-BC5D-399E1E173A0B}"/>
              </a:ext>
            </a:extLst>
          </p:cNvPr>
          <p:cNvSpPr/>
          <p:nvPr/>
        </p:nvSpPr>
        <p:spPr>
          <a:xfrm>
            <a:off x="406468" y="1702753"/>
            <a:ext cx="549705" cy="313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715D802F-4392-43F7-B026-849970898890}"/>
                  </a:ext>
                </a:extLst>
              </p14:cNvPr>
              <p14:cNvContentPartPr/>
              <p14:nvPr/>
            </p14:nvContentPartPr>
            <p14:xfrm>
              <a:off x="902418" y="1863978"/>
              <a:ext cx="210240" cy="3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715D802F-4392-43F7-B026-8499708988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418" y="1854978"/>
                <a:ext cx="2278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tângulo 13">
            <a:extLst>
              <a:ext uri="{FF2B5EF4-FFF2-40B4-BE49-F238E27FC236}">
                <a16:creationId xmlns:a16="http://schemas.microsoft.com/office/drawing/2014/main" id="{0686F364-F6EC-4F70-BD58-9DE1DF1B70EC}"/>
              </a:ext>
            </a:extLst>
          </p:cNvPr>
          <p:cNvSpPr/>
          <p:nvPr/>
        </p:nvSpPr>
        <p:spPr>
          <a:xfrm>
            <a:off x="1681657" y="1525306"/>
            <a:ext cx="479293" cy="346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FB007E2-781A-4942-89C9-CD1A048FFF40}"/>
              </a:ext>
            </a:extLst>
          </p:cNvPr>
          <p:cNvSpPr/>
          <p:nvPr/>
        </p:nvSpPr>
        <p:spPr>
          <a:xfrm>
            <a:off x="794398" y="744182"/>
            <a:ext cx="498763" cy="313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O2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9DA56B1-17E8-40D0-BB54-26B568190898}"/>
              </a:ext>
            </a:extLst>
          </p:cNvPr>
          <p:cNvGrpSpPr/>
          <p:nvPr/>
        </p:nvGrpSpPr>
        <p:grpSpPr>
          <a:xfrm>
            <a:off x="1148658" y="1147218"/>
            <a:ext cx="570960" cy="120600"/>
            <a:chOff x="1148658" y="1147218"/>
            <a:chExt cx="57096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DF91B5E7-498E-4369-8FAA-2F75544414B9}"/>
                    </a:ext>
                  </a:extLst>
                </p14:cNvPr>
                <p14:cNvContentPartPr/>
                <p14:nvPr/>
              </p14:nvContentPartPr>
              <p14:xfrm>
                <a:off x="1148658" y="1149018"/>
                <a:ext cx="493560" cy="11880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DF91B5E7-498E-4369-8FAA-2F75544414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0018" y="1140018"/>
                  <a:ext cx="511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2064B96E-C9D7-48C4-8884-D99278092671}"/>
                    </a:ext>
                  </a:extLst>
                </p14:cNvPr>
                <p14:cNvContentPartPr/>
                <p14:nvPr/>
              </p14:nvContentPartPr>
              <p14:xfrm>
                <a:off x="1629618" y="1147218"/>
                <a:ext cx="90000" cy="11772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2064B96E-C9D7-48C4-8884-D992780926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20618" y="1138578"/>
                  <a:ext cx="10764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0E945FE-A59F-4AAE-AB4B-38205C7B52B0}"/>
              </a:ext>
            </a:extLst>
          </p:cNvPr>
          <p:cNvGrpSpPr/>
          <p:nvPr/>
        </p:nvGrpSpPr>
        <p:grpSpPr>
          <a:xfrm>
            <a:off x="1277898" y="1419018"/>
            <a:ext cx="462960" cy="168480"/>
            <a:chOff x="1277898" y="1419018"/>
            <a:chExt cx="46296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855B2867-1545-4FC1-8B25-E296355B731A}"/>
                    </a:ext>
                  </a:extLst>
                </p14:cNvPr>
                <p14:cNvContentPartPr/>
                <p14:nvPr/>
              </p14:nvContentPartPr>
              <p14:xfrm>
                <a:off x="1336578" y="1419018"/>
                <a:ext cx="404280" cy="1684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855B2867-1545-4FC1-8B25-E296355B73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7578" y="1410018"/>
                  <a:ext cx="421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1FAD7B17-28CF-49CB-8758-6B3314C1CFA5}"/>
                    </a:ext>
                  </a:extLst>
                </p14:cNvPr>
                <p14:cNvContentPartPr/>
                <p14:nvPr/>
              </p14:nvContentPartPr>
              <p14:xfrm>
                <a:off x="1277898" y="1429818"/>
                <a:ext cx="92160" cy="122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1FAD7B17-28CF-49CB-8758-6B3314C1CF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68898" y="1421178"/>
                  <a:ext cx="109800" cy="29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53106D-D354-4372-A166-6AA6083B47E8}"/>
              </a:ext>
            </a:extLst>
          </p:cNvPr>
          <p:cNvSpPr/>
          <p:nvPr/>
        </p:nvSpPr>
        <p:spPr>
          <a:xfrm>
            <a:off x="2468341" y="224545"/>
            <a:ext cx="1032195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D2 - 4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5308FE9-C530-44B7-BF6A-405C06FC38AD}"/>
              </a:ext>
            </a:extLst>
          </p:cNvPr>
          <p:cNvSpPr/>
          <p:nvPr/>
        </p:nvSpPr>
        <p:spPr>
          <a:xfrm>
            <a:off x="2562133" y="901114"/>
            <a:ext cx="794397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O3 - 4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D4C4D5-6901-43DE-B76B-4E04B76B8480}"/>
              </a:ext>
            </a:extLst>
          </p:cNvPr>
          <p:cNvSpPr/>
          <p:nvPr/>
        </p:nvSpPr>
        <p:spPr>
          <a:xfrm>
            <a:off x="4225145" y="730545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F4098C7-0B45-42BA-BB6A-AFD9F3EC2969}"/>
              </a:ext>
            </a:extLst>
          </p:cNvPr>
          <p:cNvSpPr/>
          <p:nvPr/>
        </p:nvSpPr>
        <p:spPr>
          <a:xfrm>
            <a:off x="3777682" y="949890"/>
            <a:ext cx="498763" cy="4130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O5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129041D-A745-4F1D-B03B-7D1FE9F02652}"/>
              </a:ext>
            </a:extLst>
          </p:cNvPr>
          <p:cNvSpPr/>
          <p:nvPr/>
        </p:nvSpPr>
        <p:spPr>
          <a:xfrm>
            <a:off x="4408519" y="441189"/>
            <a:ext cx="521611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A8027F-8E2E-4018-851E-70C4A9E5E4FD}"/>
              </a:ext>
            </a:extLst>
          </p:cNvPr>
          <p:cNvSpPr/>
          <p:nvPr/>
        </p:nvSpPr>
        <p:spPr>
          <a:xfrm>
            <a:off x="4721685" y="85230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DAAE0C4-4EA6-4361-A718-306958AB0D0E}"/>
              </a:ext>
            </a:extLst>
          </p:cNvPr>
          <p:cNvSpPr/>
          <p:nvPr/>
        </p:nvSpPr>
        <p:spPr>
          <a:xfrm>
            <a:off x="4349836" y="1061332"/>
            <a:ext cx="521251" cy="346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99B1F9D0-D9EC-420A-A38B-8D03CAE31ECB}"/>
                  </a:ext>
                </a:extLst>
              </p14:cNvPr>
              <p14:cNvContentPartPr/>
              <p14:nvPr/>
            </p14:nvContentPartPr>
            <p14:xfrm>
              <a:off x="4581495" y="694905"/>
              <a:ext cx="83880" cy="42084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99B1F9D0-D9EC-420A-A38B-8D03CAE31E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72855" y="686265"/>
                <a:ext cx="1015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50283BC5-5CDB-4144-9035-D95F4B512177}"/>
                  </a:ext>
                </a:extLst>
              </p14:cNvPr>
              <p14:cNvContentPartPr/>
              <p14:nvPr/>
            </p14:nvContentPartPr>
            <p14:xfrm>
              <a:off x="4876695" y="1981185"/>
              <a:ext cx="360" cy="36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50283BC5-5CDB-4144-9035-D95F4B5121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68055" y="197218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152A066-95B3-4228-BD0C-5A2BFAE22F71}"/>
              </a:ext>
            </a:extLst>
          </p:cNvPr>
          <p:cNvSpPr/>
          <p:nvPr/>
        </p:nvSpPr>
        <p:spPr>
          <a:xfrm>
            <a:off x="5177984" y="119927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D729342-B818-4ACB-B893-5A818F23E3EA}"/>
              </a:ext>
            </a:extLst>
          </p:cNvPr>
          <p:cNvSpPr/>
          <p:nvPr/>
        </p:nvSpPr>
        <p:spPr>
          <a:xfrm>
            <a:off x="5073007" y="852306"/>
            <a:ext cx="747125" cy="371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D6 - 7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4364523-C091-4499-8BA7-37B4240466CB}"/>
              </a:ext>
            </a:extLst>
          </p:cNvPr>
          <p:cNvSpPr/>
          <p:nvPr/>
        </p:nvSpPr>
        <p:spPr>
          <a:xfrm>
            <a:off x="4622856" y="1476485"/>
            <a:ext cx="521611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O7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9A1AA60-44D9-4747-90BB-963C8BAE27EB}"/>
              </a:ext>
            </a:extLst>
          </p:cNvPr>
          <p:cNvGrpSpPr/>
          <p:nvPr/>
        </p:nvGrpSpPr>
        <p:grpSpPr>
          <a:xfrm>
            <a:off x="4905135" y="1187745"/>
            <a:ext cx="244440" cy="307800"/>
            <a:chOff x="4905135" y="1187745"/>
            <a:chExt cx="24444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0B47A7CD-A054-418F-B0D0-B3FBE1436412}"/>
                    </a:ext>
                  </a:extLst>
                </p14:cNvPr>
                <p14:cNvContentPartPr/>
                <p14:nvPr/>
              </p14:nvContentPartPr>
              <p14:xfrm>
                <a:off x="4943295" y="1187745"/>
                <a:ext cx="206280" cy="26964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0B47A7CD-A054-418F-B0D0-B3FBE14364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34655" y="1179105"/>
                  <a:ext cx="223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C14BC98B-9CEA-4F55-838A-46349BFDEBEC}"/>
                    </a:ext>
                  </a:extLst>
                </p14:cNvPr>
                <p14:cNvContentPartPr/>
                <p14:nvPr/>
              </p14:nvContentPartPr>
              <p14:xfrm>
                <a:off x="4905135" y="1436145"/>
                <a:ext cx="35640" cy="5940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C14BC98B-9CEA-4F55-838A-46349BFDEB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96135" y="1427145"/>
                  <a:ext cx="5328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5E3B6CEE-8D39-461E-8CAD-242F2F689B2F}"/>
                  </a:ext>
                </a:extLst>
              </p14:cNvPr>
              <p14:cNvContentPartPr/>
              <p14:nvPr/>
            </p14:nvContentPartPr>
            <p14:xfrm>
              <a:off x="6524775" y="1990545"/>
              <a:ext cx="360" cy="36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5E3B6CEE-8D39-461E-8CAD-242F2F689B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15775" y="198154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tângulo 44">
            <a:extLst>
              <a:ext uri="{FF2B5EF4-FFF2-40B4-BE49-F238E27FC236}">
                <a16:creationId xmlns:a16="http://schemas.microsoft.com/office/drawing/2014/main" id="{F292ED70-A059-4554-BD43-5DD0C5D220D8}"/>
              </a:ext>
            </a:extLst>
          </p:cNvPr>
          <p:cNvSpPr/>
          <p:nvPr/>
        </p:nvSpPr>
        <p:spPr>
          <a:xfrm>
            <a:off x="5593735" y="1677518"/>
            <a:ext cx="746044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D8 - 9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8B1720E-AD3A-45DE-A8B3-167F9ED83503}"/>
              </a:ext>
            </a:extLst>
          </p:cNvPr>
          <p:cNvSpPr/>
          <p:nvPr/>
        </p:nvSpPr>
        <p:spPr>
          <a:xfrm>
            <a:off x="4781064" y="1865120"/>
            <a:ext cx="521611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37F2F7F9-1591-4075-9281-3C3A1A133FA2}"/>
                  </a:ext>
                </a:extLst>
              </p14:cNvPr>
              <p14:cNvContentPartPr/>
              <p14:nvPr/>
            </p14:nvContentPartPr>
            <p14:xfrm>
              <a:off x="5219775" y="1940145"/>
              <a:ext cx="406800" cy="11736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37F2F7F9-1591-4075-9281-3C3A1A133FA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10775" y="1931505"/>
                <a:ext cx="424440" cy="1350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BE24CF58-F454-4A0D-9F7A-D5F8CBB7CDDF}"/>
              </a:ext>
            </a:extLst>
          </p:cNvPr>
          <p:cNvSpPr/>
          <p:nvPr/>
        </p:nvSpPr>
        <p:spPr>
          <a:xfrm>
            <a:off x="5377193" y="2291395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58E3200E-7F85-4CF5-BA78-593ECB62B7B8}"/>
              </a:ext>
            </a:extLst>
          </p:cNvPr>
          <p:cNvSpPr/>
          <p:nvPr/>
        </p:nvSpPr>
        <p:spPr>
          <a:xfrm>
            <a:off x="5719493" y="3425239"/>
            <a:ext cx="805281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O9 - 12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5E3D3CD-FE32-41E7-9EB6-39A988D1F660}"/>
              </a:ext>
            </a:extLst>
          </p:cNvPr>
          <p:cNvSpPr/>
          <p:nvPr/>
        </p:nvSpPr>
        <p:spPr>
          <a:xfrm>
            <a:off x="4581495" y="3316553"/>
            <a:ext cx="935994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D10 - 11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03CBD83-BC05-4216-92EA-2C0509206536}"/>
              </a:ext>
            </a:extLst>
          </p:cNvPr>
          <p:cNvSpPr/>
          <p:nvPr/>
        </p:nvSpPr>
        <p:spPr>
          <a:xfrm>
            <a:off x="4721685" y="4431200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3D4A63-608F-45AE-A45B-EC0E1C44B36F}"/>
              </a:ext>
            </a:extLst>
          </p:cNvPr>
          <p:cNvSpPr/>
          <p:nvPr/>
        </p:nvSpPr>
        <p:spPr>
          <a:xfrm>
            <a:off x="3618961" y="492592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64B2D15-17C1-480A-BB34-2AA8E990A822}"/>
              </a:ext>
            </a:extLst>
          </p:cNvPr>
          <p:cNvSpPr/>
          <p:nvPr/>
        </p:nvSpPr>
        <p:spPr>
          <a:xfrm>
            <a:off x="4610461" y="4911587"/>
            <a:ext cx="935994" cy="3029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D12 - 15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C2EC6C13-1B13-45F7-9F98-C2DEBDC88572}"/>
              </a:ext>
            </a:extLst>
          </p:cNvPr>
          <p:cNvSpPr/>
          <p:nvPr/>
        </p:nvSpPr>
        <p:spPr>
          <a:xfrm>
            <a:off x="3691792" y="4341647"/>
            <a:ext cx="935994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O13 - 14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0FD0F4-139A-4AE1-B52F-3E6E7C16CBA2}"/>
              </a:ext>
            </a:extLst>
          </p:cNvPr>
          <p:cNvSpPr/>
          <p:nvPr/>
        </p:nvSpPr>
        <p:spPr>
          <a:xfrm>
            <a:off x="2959331" y="5288122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19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DCBAD5C-459B-4FC8-B96B-021D60E2D3B2}"/>
              </a:ext>
            </a:extLst>
          </p:cNvPr>
          <p:cNvSpPr/>
          <p:nvPr/>
        </p:nvSpPr>
        <p:spPr>
          <a:xfrm>
            <a:off x="3517303" y="5376459"/>
            <a:ext cx="616654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88BCA62E-CAD7-4521-B34B-643F0DF7E328}"/>
                  </a:ext>
                </a:extLst>
              </p14:cNvPr>
              <p14:cNvContentPartPr/>
              <p14:nvPr/>
            </p14:nvContentPartPr>
            <p14:xfrm>
              <a:off x="3447855" y="5105625"/>
              <a:ext cx="160920" cy="29592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88BCA62E-CAD7-4521-B34B-643F0DF7E3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39215" y="5096625"/>
                <a:ext cx="178560" cy="31356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tângulo 59">
            <a:extLst>
              <a:ext uri="{FF2B5EF4-FFF2-40B4-BE49-F238E27FC236}">
                <a16:creationId xmlns:a16="http://schemas.microsoft.com/office/drawing/2014/main" id="{42DAFCED-1371-4442-A378-AD2B01EF9356}"/>
              </a:ext>
            </a:extLst>
          </p:cNvPr>
          <p:cNvSpPr/>
          <p:nvPr/>
        </p:nvSpPr>
        <p:spPr>
          <a:xfrm>
            <a:off x="2959331" y="4768992"/>
            <a:ext cx="568809" cy="313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O15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60F0356E-689A-465F-9088-2FB6842C94C6}"/>
              </a:ext>
            </a:extLst>
          </p:cNvPr>
          <p:cNvSpPr/>
          <p:nvPr/>
        </p:nvSpPr>
        <p:spPr>
          <a:xfrm>
            <a:off x="1224956" y="5956919"/>
            <a:ext cx="935994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O16 - 20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EE61EE6-B78B-4E85-B3B5-33195B38BB75}"/>
              </a:ext>
            </a:extLst>
          </p:cNvPr>
          <p:cNvSpPr/>
          <p:nvPr/>
        </p:nvSpPr>
        <p:spPr>
          <a:xfrm>
            <a:off x="1921303" y="5384639"/>
            <a:ext cx="892489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D17 - 18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9E19260-0521-4C19-9972-81635ECE7337}"/>
              </a:ext>
            </a:extLst>
          </p:cNvPr>
          <p:cNvSpPr/>
          <p:nvPr/>
        </p:nvSpPr>
        <p:spPr>
          <a:xfrm>
            <a:off x="1607821" y="4962835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8C4B806-44E1-4DDA-9C13-3888C161BE8F}"/>
              </a:ext>
            </a:extLst>
          </p:cNvPr>
          <p:cNvSpPr/>
          <p:nvPr/>
        </p:nvSpPr>
        <p:spPr>
          <a:xfrm>
            <a:off x="1609454" y="4552719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24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7F61D130-379D-45CB-A800-31C5C571CD92}"/>
              </a:ext>
            </a:extLst>
          </p:cNvPr>
          <p:cNvSpPr/>
          <p:nvPr/>
        </p:nvSpPr>
        <p:spPr>
          <a:xfrm>
            <a:off x="1036124" y="4768992"/>
            <a:ext cx="568809" cy="3138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O21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B718431A-6DC7-45C0-B792-BA8696BA3459}"/>
              </a:ext>
            </a:extLst>
          </p:cNvPr>
          <p:cNvSpPr/>
          <p:nvPr/>
        </p:nvSpPr>
        <p:spPr>
          <a:xfrm>
            <a:off x="2024564" y="4764975"/>
            <a:ext cx="616654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D19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F136A810-7DE9-494D-8F06-4AB650A7821B}"/>
              </a:ext>
            </a:extLst>
          </p:cNvPr>
          <p:cNvSpPr/>
          <p:nvPr/>
        </p:nvSpPr>
        <p:spPr>
          <a:xfrm>
            <a:off x="1674618" y="3441959"/>
            <a:ext cx="892489" cy="300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D20 - 21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39D32DEF-7A5C-4B7A-B431-074D7D99C67C}"/>
              </a:ext>
            </a:extLst>
          </p:cNvPr>
          <p:cNvSpPr/>
          <p:nvPr/>
        </p:nvSpPr>
        <p:spPr>
          <a:xfrm>
            <a:off x="568127" y="3400613"/>
            <a:ext cx="935994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O22 - 24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45F8D13-7F44-4A6F-86F7-2C2C1D7DBD59}"/>
              </a:ext>
            </a:extLst>
          </p:cNvPr>
          <p:cNvSpPr/>
          <p:nvPr/>
        </p:nvSpPr>
        <p:spPr>
          <a:xfrm>
            <a:off x="9723659" y="532197"/>
            <a:ext cx="2212062" cy="82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Decrescente</a:t>
            </a:r>
            <a:endParaRPr lang="en-US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337C8EE-2756-40A1-807E-1DB8230D0515}"/>
              </a:ext>
            </a:extLst>
          </p:cNvPr>
          <p:cNvGrpSpPr/>
          <p:nvPr/>
        </p:nvGrpSpPr>
        <p:grpSpPr>
          <a:xfrm>
            <a:off x="6289310" y="1001473"/>
            <a:ext cx="768960" cy="618120"/>
            <a:chOff x="6289310" y="1001473"/>
            <a:chExt cx="768960" cy="61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ABFCA5A8-9809-40B4-B110-DC79D4CB70FA}"/>
                    </a:ext>
                  </a:extLst>
                </p14:cNvPr>
                <p14:cNvContentPartPr/>
                <p14:nvPr/>
              </p14:nvContentPartPr>
              <p14:xfrm>
                <a:off x="6289310" y="1001473"/>
                <a:ext cx="659160" cy="572040"/>
              </p14:xfrm>
            </p:contentPart>
          </mc:Choice>
          <mc:Fallback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ABFCA5A8-9809-40B4-B110-DC79D4CB70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80670" y="992833"/>
                  <a:ext cx="6768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C41F8CAA-B897-4E70-B2FF-40A9F1F97914}"/>
                    </a:ext>
                  </a:extLst>
                </p14:cNvPr>
                <p14:cNvContentPartPr/>
                <p14:nvPr/>
              </p14:nvContentPartPr>
              <p14:xfrm>
                <a:off x="6837950" y="1429153"/>
                <a:ext cx="220320" cy="190440"/>
              </p14:xfrm>
            </p:contentPart>
          </mc:Choice>
          <mc:Fallback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C41F8CAA-B897-4E70-B2FF-40A9F1F979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28950" y="1420153"/>
                  <a:ext cx="23796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F854FA1-A5F6-448A-9224-23FA7FB31CB8}"/>
              </a:ext>
            </a:extLst>
          </p:cNvPr>
          <p:cNvGrpSpPr/>
          <p:nvPr/>
        </p:nvGrpSpPr>
        <p:grpSpPr>
          <a:xfrm>
            <a:off x="5010230" y="5168113"/>
            <a:ext cx="762480" cy="549360"/>
            <a:chOff x="5010230" y="5168113"/>
            <a:chExt cx="762480" cy="54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D526995F-8251-49F6-8099-AD17187F072D}"/>
                    </a:ext>
                  </a:extLst>
                </p14:cNvPr>
                <p14:cNvContentPartPr/>
                <p14:nvPr/>
              </p14:nvContentPartPr>
              <p14:xfrm>
                <a:off x="5069270" y="5168113"/>
                <a:ext cx="703440" cy="464760"/>
              </p14:xfrm>
            </p:contentPart>
          </mc:Choice>
          <mc:Fallback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D526995F-8251-49F6-8099-AD17187F07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60630" y="5159113"/>
                  <a:ext cx="7210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EF736EDB-91DD-4202-B83B-91BDB4305429}"/>
                    </a:ext>
                  </a:extLst>
                </p14:cNvPr>
                <p14:cNvContentPartPr/>
                <p14:nvPr/>
              </p14:nvContentPartPr>
              <p14:xfrm>
                <a:off x="5010230" y="5501833"/>
                <a:ext cx="379800" cy="215640"/>
              </p14:xfrm>
            </p:contentPart>
          </mc:Choice>
          <mc:Fallback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EF736EDB-91DD-4202-B83B-91BDB43054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01590" y="5493193"/>
                  <a:ext cx="397440" cy="23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874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16E6F9-A33A-4AD3-8ED5-E1B5A1FFB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1" r="31682" b="5674"/>
          <a:stretch/>
        </p:blipFill>
        <p:spPr>
          <a:xfrm>
            <a:off x="3142034" y="0"/>
            <a:ext cx="553918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A8FDCAB-E84B-422B-AEFE-F5B0E3378241}"/>
              </a:ext>
            </a:extLst>
          </p:cNvPr>
          <p:cNvSpPr/>
          <p:nvPr/>
        </p:nvSpPr>
        <p:spPr>
          <a:xfrm>
            <a:off x="7260548" y="6187676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094BAF-7332-4067-B223-30E688E9251E}"/>
              </a:ext>
            </a:extLst>
          </p:cNvPr>
          <p:cNvSpPr/>
          <p:nvPr/>
        </p:nvSpPr>
        <p:spPr>
          <a:xfrm>
            <a:off x="6096000" y="17296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B154BD21-81A6-4BBF-9883-898FE8FB8E50}"/>
                  </a:ext>
                </a:extLst>
              </p14:cNvPr>
              <p14:cNvContentPartPr/>
              <p14:nvPr/>
            </p14:nvContentPartPr>
            <p14:xfrm>
              <a:off x="5477222" y="3113052"/>
              <a:ext cx="571680" cy="4867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B154BD21-81A6-4BBF-9883-898FE8FB8E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8582" y="3104412"/>
                <a:ext cx="589320" cy="5043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tângulo 9">
            <a:extLst>
              <a:ext uri="{FF2B5EF4-FFF2-40B4-BE49-F238E27FC236}">
                <a16:creationId xmlns:a16="http://schemas.microsoft.com/office/drawing/2014/main" id="{7EC3F338-3AC0-4528-9DC2-42DA0AF9BF17}"/>
              </a:ext>
            </a:extLst>
          </p:cNvPr>
          <p:cNvSpPr/>
          <p:nvPr/>
        </p:nvSpPr>
        <p:spPr>
          <a:xfrm>
            <a:off x="6219066" y="342713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O1</a:t>
            </a:r>
          </a:p>
        </p:txBody>
      </p:sp>
    </p:spTree>
    <p:extLst>
      <p:ext uri="{BB962C8B-B14F-4D97-AF65-F5344CB8AC3E}">
        <p14:creationId xmlns:p14="http://schemas.microsoft.com/office/powerpoint/2010/main" val="262992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76E8F5D-E48F-4DC6-9CBC-5D1747EEA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8" r="587" b="167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B828FB29-3CA6-40A0-B25E-354CA3398834}"/>
                  </a:ext>
                </a:extLst>
              </p14:cNvPr>
              <p14:cNvContentPartPr/>
              <p14:nvPr/>
            </p14:nvContentPartPr>
            <p14:xfrm>
              <a:off x="3131119" y="4696031"/>
              <a:ext cx="430920" cy="31428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B828FB29-3CA6-40A0-B25E-354CA33988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2119" y="4687391"/>
                <a:ext cx="4485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95BDEA24-4983-4C76-BB49-EBC2C6EA5D43}"/>
                  </a:ext>
                </a:extLst>
              </p14:cNvPr>
              <p14:cNvContentPartPr/>
              <p14:nvPr/>
            </p14:nvContentPartPr>
            <p14:xfrm>
              <a:off x="5848039" y="2464031"/>
              <a:ext cx="299880" cy="1548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95BDEA24-4983-4C76-BB49-EBC2C6EA5D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9039" y="2455031"/>
                <a:ext cx="31752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250B8AC5-2377-46D9-9752-B2A484E0CDF1}"/>
              </a:ext>
            </a:extLst>
          </p:cNvPr>
          <p:cNvSpPr/>
          <p:nvPr/>
        </p:nvSpPr>
        <p:spPr>
          <a:xfrm>
            <a:off x="1263004" y="5737185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AB7D1D-E06C-44A0-A3FF-8339EACCD816}"/>
              </a:ext>
            </a:extLst>
          </p:cNvPr>
          <p:cNvSpPr/>
          <p:nvPr/>
        </p:nvSpPr>
        <p:spPr>
          <a:xfrm>
            <a:off x="9621185" y="68714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88E5F32-B2A1-42A0-B6B9-71D1BBB63C74}"/>
              </a:ext>
            </a:extLst>
          </p:cNvPr>
          <p:cNvSpPr/>
          <p:nvPr/>
        </p:nvSpPr>
        <p:spPr>
          <a:xfrm>
            <a:off x="5997979" y="2764702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4B77F82-5446-4817-B330-005451F2414F}"/>
              </a:ext>
            </a:extLst>
          </p:cNvPr>
          <p:cNvSpPr/>
          <p:nvPr/>
        </p:nvSpPr>
        <p:spPr>
          <a:xfrm>
            <a:off x="3249001" y="5138786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D1</a:t>
            </a:r>
          </a:p>
        </p:txBody>
      </p:sp>
    </p:spTree>
    <p:extLst>
      <p:ext uri="{BB962C8B-B14F-4D97-AF65-F5344CB8AC3E}">
        <p14:creationId xmlns:p14="http://schemas.microsoft.com/office/powerpoint/2010/main" val="2104646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3934E3-559D-42A6-AD8B-B4776EF5E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" t="8585" r="120" b="114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F9AA5E-4DF8-411D-BC09-2106E22218B2}"/>
              </a:ext>
            </a:extLst>
          </p:cNvPr>
          <p:cNvSpPr/>
          <p:nvPr/>
        </p:nvSpPr>
        <p:spPr>
          <a:xfrm>
            <a:off x="11457987" y="355094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071A7F-D7A9-43E9-97CD-AA478652CD72}"/>
              </a:ext>
            </a:extLst>
          </p:cNvPr>
          <p:cNvSpPr/>
          <p:nvPr/>
        </p:nvSpPr>
        <p:spPr>
          <a:xfrm>
            <a:off x="484631" y="3688107"/>
            <a:ext cx="498763" cy="27432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146E80D5-A247-4BF4-B61D-1DBB28470CA9}"/>
                  </a:ext>
                </a:extLst>
              </p14:cNvPr>
              <p14:cNvContentPartPr/>
              <p14:nvPr/>
            </p14:nvContentPartPr>
            <p14:xfrm>
              <a:off x="2766782" y="3488892"/>
              <a:ext cx="397800" cy="162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146E80D5-A247-4BF4-B61D-1DBB28470C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8142" y="3480252"/>
                <a:ext cx="4154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D1BFAFC5-F907-4204-AF94-07F44F6ECF15}"/>
                  </a:ext>
                </a:extLst>
              </p14:cNvPr>
              <p14:cNvContentPartPr/>
              <p14:nvPr/>
            </p14:nvContentPartPr>
            <p14:xfrm>
              <a:off x="5327102" y="3371532"/>
              <a:ext cx="279000" cy="16992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D1BFAFC5-F907-4204-AF94-07F44F6ECF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462" y="3362532"/>
                <a:ext cx="29664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368C5FA-632E-4C8E-8E8B-DB72528E6E7D}"/>
              </a:ext>
            </a:extLst>
          </p:cNvPr>
          <p:cNvGrpSpPr/>
          <p:nvPr/>
        </p:nvGrpSpPr>
        <p:grpSpPr>
          <a:xfrm>
            <a:off x="6390902" y="2911812"/>
            <a:ext cx="548280" cy="252720"/>
            <a:chOff x="6390902" y="2911812"/>
            <a:chExt cx="54828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BF8C2F41-D0B5-4CCB-AD54-EC0C194E4247}"/>
                    </a:ext>
                  </a:extLst>
                </p14:cNvPr>
                <p14:cNvContentPartPr/>
                <p14:nvPr/>
              </p14:nvContentPartPr>
              <p14:xfrm>
                <a:off x="6390902" y="2911812"/>
                <a:ext cx="548280" cy="25272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BF8C2F41-D0B5-4CCB-AD54-EC0C194E42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2262" y="2902812"/>
                  <a:ext cx="5659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147A1D8-D156-48BF-B86C-255ECC3F7159}"/>
                    </a:ext>
                  </a:extLst>
                </p14:cNvPr>
                <p14:cNvContentPartPr/>
                <p14:nvPr/>
              </p14:nvContentPartPr>
              <p14:xfrm>
                <a:off x="6652622" y="3052932"/>
                <a:ext cx="116280" cy="2592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147A1D8-D156-48BF-B86C-255ECC3F71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43622" y="3044292"/>
                  <a:ext cx="133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710F9707-F43A-4866-8867-9009484DE607}"/>
                    </a:ext>
                  </a:extLst>
                </p14:cNvPr>
                <p14:cNvContentPartPr/>
                <p14:nvPr/>
              </p14:nvContentPartPr>
              <p14:xfrm>
                <a:off x="6736142" y="2994612"/>
                <a:ext cx="103680" cy="10584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710F9707-F43A-4866-8867-9009484DE6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7142" y="2985972"/>
                  <a:ext cx="1213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4ECE74B-005D-461E-9E91-0E6AB38228AA}"/>
              </a:ext>
            </a:extLst>
          </p:cNvPr>
          <p:cNvGrpSpPr/>
          <p:nvPr/>
        </p:nvGrpSpPr>
        <p:grpSpPr>
          <a:xfrm>
            <a:off x="9143102" y="2750172"/>
            <a:ext cx="540360" cy="137880"/>
            <a:chOff x="9143102" y="2750172"/>
            <a:chExt cx="54036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9F0B83AA-8F9C-4CCE-9B40-0CC718A4A925}"/>
                    </a:ext>
                  </a:extLst>
                </p14:cNvPr>
                <p14:cNvContentPartPr/>
                <p14:nvPr/>
              </p14:nvContentPartPr>
              <p14:xfrm>
                <a:off x="9143102" y="2750172"/>
                <a:ext cx="540360" cy="13788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9F0B83AA-8F9C-4CCE-9B40-0CC718A4A9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34462" y="2741532"/>
                  <a:ext cx="558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A1196E61-D685-4339-A7A0-5288A37D494E}"/>
                    </a:ext>
                  </a:extLst>
                </p14:cNvPr>
                <p14:cNvContentPartPr/>
                <p14:nvPr/>
              </p14:nvContentPartPr>
              <p14:xfrm>
                <a:off x="9261182" y="2809932"/>
                <a:ext cx="14220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A1196E61-D685-4339-A7A0-5288A37D494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52182" y="2801292"/>
                  <a:ext cx="159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71EB0B2A-2277-4F27-97E6-69BE5439AA2D}"/>
                    </a:ext>
                  </a:extLst>
                </p14:cNvPr>
                <p14:cNvContentPartPr/>
                <p14:nvPr/>
              </p14:nvContentPartPr>
              <p14:xfrm>
                <a:off x="9408782" y="2768172"/>
                <a:ext cx="52200" cy="8460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71EB0B2A-2277-4F27-97E6-69BE5439AA2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00142" y="2759172"/>
                  <a:ext cx="69840" cy="10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1BA5B6E5-CF6B-4F95-9EB3-6337BFC48668}"/>
                  </a:ext>
                </a:extLst>
              </p14:cNvPr>
              <p14:cNvContentPartPr/>
              <p14:nvPr/>
            </p14:nvContentPartPr>
            <p14:xfrm>
              <a:off x="11231822" y="3858972"/>
              <a:ext cx="312120" cy="17712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1BA5B6E5-CF6B-4F95-9EB3-6337BFC486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222822" y="3850332"/>
                <a:ext cx="32976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17E7226F-4AA8-42E3-8311-2A4AC3501D39}"/>
              </a:ext>
            </a:extLst>
          </p:cNvPr>
          <p:cNvSpPr/>
          <p:nvPr/>
        </p:nvSpPr>
        <p:spPr>
          <a:xfrm>
            <a:off x="2453744" y="3858972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1CF6D70-D208-4E64-A456-04CA1535CB5E}"/>
              </a:ext>
            </a:extLst>
          </p:cNvPr>
          <p:cNvSpPr/>
          <p:nvPr/>
        </p:nvSpPr>
        <p:spPr>
          <a:xfrm>
            <a:off x="5293064" y="3688107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O3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E92F2F-7245-424D-99F4-DC7ABF0319BB}"/>
              </a:ext>
            </a:extLst>
          </p:cNvPr>
          <p:cNvSpPr/>
          <p:nvPr/>
        </p:nvSpPr>
        <p:spPr>
          <a:xfrm>
            <a:off x="6666102" y="331594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94D9FCB-7FA8-450A-8C58-F32721AE8CD9}"/>
              </a:ext>
            </a:extLst>
          </p:cNvPr>
          <p:cNvSpPr/>
          <p:nvPr/>
        </p:nvSpPr>
        <p:spPr>
          <a:xfrm>
            <a:off x="9062044" y="2993624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O4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71DB5A3-0F29-4430-B143-EAD5EB632B1B}"/>
              </a:ext>
            </a:extLst>
          </p:cNvPr>
          <p:cNvSpPr/>
          <p:nvPr/>
        </p:nvSpPr>
        <p:spPr>
          <a:xfrm>
            <a:off x="10669049" y="413913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D4</a:t>
            </a:r>
          </a:p>
        </p:txBody>
      </p:sp>
    </p:spTree>
    <p:extLst>
      <p:ext uri="{BB962C8B-B14F-4D97-AF65-F5344CB8AC3E}">
        <p14:creationId xmlns:p14="http://schemas.microsoft.com/office/powerpoint/2010/main" val="188677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77986948-71CA-42C8-B1DF-1B72253652C8}"/>
                  </a:ext>
                </a:extLst>
              </p14:cNvPr>
              <p14:cNvContentPartPr/>
              <p14:nvPr/>
            </p14:nvContentPartPr>
            <p14:xfrm>
              <a:off x="2440982" y="3925572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77986948-71CA-42C8-B1DF-1B72253652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2342" y="391693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5FA284BB-7C3A-4FDD-832E-315A88324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88" r="581" b="1211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FB66F60-A066-4203-AF04-022657BFB3F3}"/>
              </a:ext>
            </a:extLst>
          </p:cNvPr>
          <p:cNvSpPr/>
          <p:nvPr/>
        </p:nvSpPr>
        <p:spPr>
          <a:xfrm>
            <a:off x="1827426" y="239326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7C6EF-8FB1-40D0-A39F-CD6140325D09}"/>
              </a:ext>
            </a:extLst>
          </p:cNvPr>
          <p:cNvSpPr/>
          <p:nvPr/>
        </p:nvSpPr>
        <p:spPr>
          <a:xfrm>
            <a:off x="11069807" y="422153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8ACFF1A-EC64-4A4C-87DC-391D5291F5F3}"/>
              </a:ext>
            </a:extLst>
          </p:cNvPr>
          <p:cNvSpPr/>
          <p:nvPr/>
        </p:nvSpPr>
        <p:spPr>
          <a:xfrm>
            <a:off x="5782961" y="4719336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F3DF6855-EE58-4A1E-AD4C-01E375DF368F}"/>
                  </a:ext>
                </a:extLst>
              </p14:cNvPr>
              <p14:cNvContentPartPr/>
              <p14:nvPr/>
            </p14:nvContentPartPr>
            <p14:xfrm>
              <a:off x="6249422" y="4435692"/>
              <a:ext cx="284400" cy="19620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F3DF6855-EE58-4A1E-AD4C-01E375DF36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0782" y="4427052"/>
                <a:ext cx="302040" cy="2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75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1FBADB42-073E-4350-B75C-EA2CBE07C737}"/>
                  </a:ext>
                </a:extLst>
              </p14:cNvPr>
              <p14:cNvContentPartPr/>
              <p14:nvPr/>
            </p14:nvContentPartPr>
            <p14:xfrm>
              <a:off x="2290142" y="4101972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1FBADB42-073E-4350-B75C-EA2CBE07C7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142" y="409333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F8940BC6-F393-4FE4-8FFD-F0290CA80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0" b="11240"/>
          <a:stretch/>
        </p:blipFill>
        <p:spPr>
          <a:xfrm>
            <a:off x="0" y="0"/>
            <a:ext cx="1220703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243B98F-5415-4F09-AE24-F8ABA2E46301}"/>
              </a:ext>
            </a:extLst>
          </p:cNvPr>
          <p:cNvSpPr/>
          <p:nvPr/>
        </p:nvSpPr>
        <p:spPr>
          <a:xfrm>
            <a:off x="1120464" y="2636013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82E2B-67D4-42CF-ACBE-50EF33B41F07}"/>
              </a:ext>
            </a:extLst>
          </p:cNvPr>
          <p:cNvSpPr/>
          <p:nvPr/>
        </p:nvSpPr>
        <p:spPr>
          <a:xfrm>
            <a:off x="10193920" y="4216614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8CC26AB-14D1-4ACD-8CE0-85FCD8E70A60}"/>
              </a:ext>
            </a:extLst>
          </p:cNvPr>
          <p:cNvGrpSpPr/>
          <p:nvPr/>
        </p:nvGrpSpPr>
        <p:grpSpPr>
          <a:xfrm>
            <a:off x="3043622" y="2565852"/>
            <a:ext cx="515160" cy="244800"/>
            <a:chOff x="3043622" y="2565852"/>
            <a:chExt cx="51516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4BAC1F74-86BF-45EF-A1DB-013FF74B15E3}"/>
                    </a:ext>
                  </a:extLst>
                </p14:cNvPr>
                <p14:cNvContentPartPr/>
                <p14:nvPr/>
              </p14:nvContentPartPr>
              <p14:xfrm>
                <a:off x="3043622" y="2565852"/>
                <a:ext cx="515160" cy="24480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4BAC1F74-86BF-45EF-A1DB-013FF74B15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34982" y="2556852"/>
                  <a:ext cx="532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A116DED2-86C2-4E27-8961-F47E3B94F7F7}"/>
                    </a:ext>
                  </a:extLst>
                </p14:cNvPr>
                <p14:cNvContentPartPr/>
                <p14:nvPr/>
              </p14:nvContentPartPr>
              <p14:xfrm>
                <a:off x="3171062" y="2667372"/>
                <a:ext cx="175320" cy="3384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A116DED2-86C2-4E27-8961-F47E3B94F7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62062" y="2658732"/>
                  <a:ext cx="192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B8C3641F-1436-451C-AA41-C92CBC6415D7}"/>
                    </a:ext>
                  </a:extLst>
                </p14:cNvPr>
                <p14:cNvContentPartPr/>
                <p14:nvPr/>
              </p14:nvContentPartPr>
              <p14:xfrm>
                <a:off x="3353582" y="2616972"/>
                <a:ext cx="60840" cy="1152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B8C3641F-1436-451C-AA41-C92CBC6415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4942" y="2608332"/>
                  <a:ext cx="7848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5DE0163C-AC13-425A-BCA4-D930A28F3B86}"/>
                  </a:ext>
                </a:extLst>
              </p14:cNvPr>
              <p14:cNvContentPartPr/>
              <p14:nvPr/>
            </p14:nvContentPartPr>
            <p14:xfrm>
              <a:off x="5325662" y="2179572"/>
              <a:ext cx="321120" cy="2030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5DE0163C-AC13-425A-BCA4-D930A28F3B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16662" y="2170572"/>
                <a:ext cx="338760" cy="220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tângulo 11">
            <a:extLst>
              <a:ext uri="{FF2B5EF4-FFF2-40B4-BE49-F238E27FC236}">
                <a16:creationId xmlns:a16="http://schemas.microsoft.com/office/drawing/2014/main" id="{E2CBFEDF-6A47-4409-A471-28E7E205B837}"/>
              </a:ext>
            </a:extLst>
          </p:cNvPr>
          <p:cNvSpPr/>
          <p:nvPr/>
        </p:nvSpPr>
        <p:spPr>
          <a:xfrm>
            <a:off x="5012624" y="2459309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O6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B13D0A-7461-4113-A0F2-69E6DE951DD3}"/>
              </a:ext>
            </a:extLst>
          </p:cNvPr>
          <p:cNvSpPr/>
          <p:nvPr/>
        </p:nvSpPr>
        <p:spPr>
          <a:xfrm>
            <a:off x="2858024" y="2977976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D5</a:t>
            </a:r>
          </a:p>
        </p:txBody>
      </p:sp>
    </p:spTree>
    <p:extLst>
      <p:ext uri="{BB962C8B-B14F-4D97-AF65-F5344CB8AC3E}">
        <p14:creationId xmlns:p14="http://schemas.microsoft.com/office/powerpoint/2010/main" val="382423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AF4F8-F6A8-415D-ACB7-83DD74D9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" r="3095" b="16592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A2B8ED6-09C9-4D1F-9342-687C5ED437AD}"/>
              </a:ext>
            </a:extLst>
          </p:cNvPr>
          <p:cNvSpPr/>
          <p:nvPr/>
        </p:nvSpPr>
        <p:spPr>
          <a:xfrm>
            <a:off x="1519703" y="37445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5AD9FC-8E66-4DF5-9C65-0CC1909CE675}"/>
              </a:ext>
            </a:extLst>
          </p:cNvPr>
          <p:cNvSpPr/>
          <p:nvPr/>
        </p:nvSpPr>
        <p:spPr>
          <a:xfrm>
            <a:off x="9570846" y="6123317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E86BA946-5BA0-444E-9A29-7C992661E1B8}"/>
                  </a:ext>
                </a:extLst>
              </p14:cNvPr>
              <p14:cNvContentPartPr/>
              <p14:nvPr/>
            </p14:nvContentPartPr>
            <p14:xfrm>
              <a:off x="5032262" y="4200972"/>
              <a:ext cx="489240" cy="3474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E86BA946-5BA0-444E-9A29-7C992661E1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3622" y="4192332"/>
                <a:ext cx="5068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FB519599-3206-4CA5-8C43-C9A7871911A6}"/>
                  </a:ext>
                </a:extLst>
              </p14:cNvPr>
              <p14:cNvContentPartPr/>
              <p14:nvPr/>
            </p14:nvContentPartPr>
            <p14:xfrm>
              <a:off x="7195862" y="5811972"/>
              <a:ext cx="281160" cy="279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FB519599-3206-4CA5-8C43-C9A7871911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87222" y="5802972"/>
                <a:ext cx="29880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4F5CFEF-7BB0-44DB-B1F0-3EC5F07B6951}"/>
              </a:ext>
            </a:extLst>
          </p:cNvPr>
          <p:cNvGrpSpPr/>
          <p:nvPr/>
        </p:nvGrpSpPr>
        <p:grpSpPr>
          <a:xfrm>
            <a:off x="7875542" y="6341172"/>
            <a:ext cx="523800" cy="253440"/>
            <a:chOff x="7875542" y="6341172"/>
            <a:chExt cx="52380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9367D024-2184-4DF6-8159-425BBA8F8EA1}"/>
                    </a:ext>
                  </a:extLst>
                </p14:cNvPr>
                <p14:cNvContentPartPr/>
                <p14:nvPr/>
              </p14:nvContentPartPr>
              <p14:xfrm>
                <a:off x="7875542" y="6341172"/>
                <a:ext cx="523800" cy="25344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9367D024-2184-4DF6-8159-425BBA8F8E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66542" y="6332172"/>
                  <a:ext cx="5414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342B53E7-4DB6-4F6E-9871-D0C380A10E9E}"/>
                    </a:ext>
                  </a:extLst>
                </p14:cNvPr>
                <p14:cNvContentPartPr/>
                <p14:nvPr/>
              </p14:nvContentPartPr>
              <p14:xfrm>
                <a:off x="8011262" y="6426132"/>
                <a:ext cx="201600" cy="5004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342B53E7-4DB6-4F6E-9871-D0C380A10E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02622" y="6417132"/>
                  <a:ext cx="219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E0B4AFAA-D1CE-404F-AB58-891C3D1520B1}"/>
                    </a:ext>
                  </a:extLst>
                </p14:cNvPr>
                <p14:cNvContentPartPr/>
                <p14:nvPr/>
              </p14:nvContentPartPr>
              <p14:xfrm>
                <a:off x="8195582" y="6400572"/>
                <a:ext cx="90000" cy="13968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E0B4AFAA-D1CE-404F-AB58-891C3D1520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86942" y="6391932"/>
                  <a:ext cx="107640" cy="15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6C0E5312-847A-455C-B91A-59DBF07C7A4F}"/>
              </a:ext>
            </a:extLst>
          </p:cNvPr>
          <p:cNvSpPr/>
          <p:nvPr/>
        </p:nvSpPr>
        <p:spPr>
          <a:xfrm>
            <a:off x="4406186" y="4548372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66C3A96-FC40-40E1-8CA4-2B5F05DD20CC}"/>
              </a:ext>
            </a:extLst>
          </p:cNvPr>
          <p:cNvSpPr/>
          <p:nvPr/>
        </p:nvSpPr>
        <p:spPr>
          <a:xfrm>
            <a:off x="6456026" y="5956233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494693-A74E-4234-BB94-834E19829739}"/>
              </a:ext>
            </a:extLst>
          </p:cNvPr>
          <p:cNvSpPr/>
          <p:nvPr/>
        </p:nvSpPr>
        <p:spPr>
          <a:xfrm>
            <a:off x="8250517" y="5672293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O7</a:t>
            </a:r>
          </a:p>
        </p:txBody>
      </p:sp>
    </p:spTree>
    <p:extLst>
      <p:ext uri="{BB962C8B-B14F-4D97-AF65-F5344CB8AC3E}">
        <p14:creationId xmlns:p14="http://schemas.microsoft.com/office/powerpoint/2010/main" val="277500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F4A07B8-F6C4-4A2A-89D4-34CBB24D2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8" b="1654"/>
          <a:stretch/>
        </p:blipFill>
        <p:spPr>
          <a:xfrm>
            <a:off x="0" y="0"/>
            <a:ext cx="9878178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A58BD0-07F8-4C9B-B795-E88E06BC1DA0}"/>
              </a:ext>
            </a:extLst>
          </p:cNvPr>
          <p:cNvSpPr/>
          <p:nvPr/>
        </p:nvSpPr>
        <p:spPr>
          <a:xfrm>
            <a:off x="2456982" y="192301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B9537F-A8AE-4E25-BCD2-A76BDDF847A0}"/>
              </a:ext>
            </a:extLst>
          </p:cNvPr>
          <p:cNvSpPr/>
          <p:nvPr/>
        </p:nvSpPr>
        <p:spPr>
          <a:xfrm>
            <a:off x="3571210" y="6479756"/>
            <a:ext cx="249382" cy="2743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4E1AA168-2484-452B-A749-01BB5A0DFAC5}"/>
                  </a:ext>
                </a:extLst>
              </p14:cNvPr>
              <p14:cNvContentPartPr/>
              <p14:nvPr/>
            </p14:nvContentPartPr>
            <p14:xfrm>
              <a:off x="12284390" y="2949793"/>
              <a:ext cx="360" cy="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4E1AA168-2484-452B-A749-01BB5A0DFA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5750" y="29407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343B4F9-5E8C-40B4-8627-72529C164020}"/>
              </a:ext>
            </a:extLst>
          </p:cNvPr>
          <p:cNvGrpSpPr/>
          <p:nvPr/>
        </p:nvGrpSpPr>
        <p:grpSpPr>
          <a:xfrm>
            <a:off x="3290150" y="817513"/>
            <a:ext cx="264600" cy="289080"/>
            <a:chOff x="3290150" y="817513"/>
            <a:chExt cx="26460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5C3702EC-1D07-477A-B01C-BEF3F9C0852F}"/>
                    </a:ext>
                  </a:extLst>
                </p14:cNvPr>
                <p14:cNvContentPartPr/>
                <p14:nvPr/>
              </p14:nvContentPartPr>
              <p14:xfrm>
                <a:off x="3290150" y="817513"/>
                <a:ext cx="264600" cy="2890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5C3702EC-1D07-477A-B01C-BEF3F9C085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81150" y="808873"/>
                  <a:ext cx="2822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D215EACD-12A4-4954-9611-B21CAC862A90}"/>
                    </a:ext>
                  </a:extLst>
                </p14:cNvPr>
                <p14:cNvContentPartPr/>
                <p14:nvPr/>
              </p14:nvContentPartPr>
              <p14:xfrm>
                <a:off x="3355310" y="882313"/>
                <a:ext cx="101160" cy="9720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D215EACD-12A4-4954-9611-B21CAC862A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46310" y="873673"/>
                  <a:ext cx="118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3B2B03E4-8DE4-42EA-945C-3F6D328FA232}"/>
                    </a:ext>
                  </a:extLst>
                </p14:cNvPr>
                <p14:cNvContentPartPr/>
                <p14:nvPr/>
              </p14:nvContentPartPr>
              <p14:xfrm>
                <a:off x="3386990" y="945673"/>
                <a:ext cx="86760" cy="1069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3B2B03E4-8DE4-42EA-945C-3F6D328FA2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78350" y="936673"/>
                  <a:ext cx="10440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86E92773-52B1-4223-9188-2958074D5117}"/>
                  </a:ext>
                </a:extLst>
              </p14:cNvPr>
              <p14:cNvContentPartPr/>
              <p14:nvPr/>
            </p14:nvContentPartPr>
            <p14:xfrm>
              <a:off x="4038950" y="2545513"/>
              <a:ext cx="256680" cy="27828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86E92773-52B1-4223-9188-2958074D51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30310" y="2536513"/>
                <a:ext cx="274320" cy="29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641ABD6-5F67-4E7B-9D64-2392FF25B8FA}"/>
              </a:ext>
            </a:extLst>
          </p:cNvPr>
          <p:cNvGrpSpPr/>
          <p:nvPr/>
        </p:nvGrpSpPr>
        <p:grpSpPr>
          <a:xfrm>
            <a:off x="3385550" y="6139033"/>
            <a:ext cx="168480" cy="259920"/>
            <a:chOff x="3385550" y="6139033"/>
            <a:chExt cx="1684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E82D4A87-0DFE-4210-AC0C-C77E5C3A2EA5}"/>
                    </a:ext>
                  </a:extLst>
                </p14:cNvPr>
                <p14:cNvContentPartPr/>
                <p14:nvPr/>
              </p14:nvContentPartPr>
              <p14:xfrm>
                <a:off x="3385550" y="6139033"/>
                <a:ext cx="168480" cy="25992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E82D4A87-0DFE-4210-AC0C-C77E5C3A2E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76550" y="6130393"/>
                  <a:ext cx="186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9A75E5DE-3A9D-41CA-988A-58B584F5FEEC}"/>
                    </a:ext>
                  </a:extLst>
                </p14:cNvPr>
                <p14:cNvContentPartPr/>
                <p14:nvPr/>
              </p14:nvContentPartPr>
              <p14:xfrm>
                <a:off x="3451790" y="6162073"/>
                <a:ext cx="23040" cy="11232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9A75E5DE-3A9D-41CA-988A-58B584F5FE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43150" y="6153073"/>
                  <a:ext cx="40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0F5712EF-555A-40D0-AFA4-D47DA26DED89}"/>
                    </a:ext>
                  </a:extLst>
                </p14:cNvPr>
                <p14:cNvContentPartPr/>
                <p14:nvPr/>
              </p14:nvContentPartPr>
              <p14:xfrm>
                <a:off x="3410750" y="6209593"/>
                <a:ext cx="68040" cy="8604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0F5712EF-555A-40D0-AFA4-D47DA26DED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02110" y="6200953"/>
                  <a:ext cx="8568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92FCCA-0231-4CBD-AE41-FE70CB9A8BF9}"/>
              </a:ext>
            </a:extLst>
          </p:cNvPr>
          <p:cNvSpPr/>
          <p:nvPr/>
        </p:nvSpPr>
        <p:spPr>
          <a:xfrm>
            <a:off x="2615654" y="1021140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D8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D534CF6-9C29-41C5-AD39-BB63CE66BF2F}"/>
              </a:ext>
            </a:extLst>
          </p:cNvPr>
          <p:cNvSpPr/>
          <p:nvPr/>
        </p:nvSpPr>
        <p:spPr>
          <a:xfrm>
            <a:off x="2642676" y="599272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D9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80F6E58-960D-498C-8DBF-BD050AB9DB82}"/>
              </a:ext>
            </a:extLst>
          </p:cNvPr>
          <p:cNvSpPr/>
          <p:nvPr/>
        </p:nvSpPr>
        <p:spPr>
          <a:xfrm>
            <a:off x="3290150" y="2598281"/>
            <a:ext cx="626076" cy="451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O8</a:t>
            </a:r>
          </a:p>
        </p:txBody>
      </p:sp>
    </p:spTree>
    <p:extLst>
      <p:ext uri="{BB962C8B-B14F-4D97-AF65-F5344CB8AC3E}">
        <p14:creationId xmlns:p14="http://schemas.microsoft.com/office/powerpoint/2010/main" val="479035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161</Words>
  <Application>Microsoft Office PowerPoint</Application>
  <PresentationFormat>Ecrã Panorâmico</PresentationFormat>
  <Paragraphs>137</Paragraphs>
  <Slides>15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Helena Viegas Oliveira Ferreira</dc:creator>
  <cp:lastModifiedBy>Maria Helena Viegas Oliveira Ferreira</cp:lastModifiedBy>
  <cp:revision>11</cp:revision>
  <dcterms:created xsi:type="dcterms:W3CDTF">2022-01-14T17:21:36Z</dcterms:created>
  <dcterms:modified xsi:type="dcterms:W3CDTF">2022-01-17T12:34:03Z</dcterms:modified>
</cp:coreProperties>
</file>